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6"/>
  </p:notesMasterIdLst>
  <p:sldIdLst>
    <p:sldId id="299" r:id="rId5"/>
    <p:sldId id="300" r:id="rId6"/>
    <p:sldId id="301" r:id="rId7"/>
    <p:sldId id="302" r:id="rId8"/>
    <p:sldId id="380" r:id="rId9"/>
    <p:sldId id="361" r:id="rId10"/>
    <p:sldId id="347" r:id="rId11"/>
    <p:sldId id="305" r:id="rId12"/>
    <p:sldId id="306" r:id="rId13"/>
    <p:sldId id="348" r:id="rId14"/>
    <p:sldId id="308" r:id="rId15"/>
    <p:sldId id="349" r:id="rId16"/>
    <p:sldId id="353" r:id="rId17"/>
    <p:sldId id="354" r:id="rId18"/>
    <p:sldId id="314" r:id="rId19"/>
    <p:sldId id="355" r:id="rId20"/>
    <p:sldId id="356" r:id="rId21"/>
    <p:sldId id="357" r:id="rId22"/>
    <p:sldId id="319" r:id="rId23"/>
    <p:sldId id="394" r:id="rId24"/>
    <p:sldId id="323" r:id="rId25"/>
    <p:sldId id="329" r:id="rId26"/>
    <p:sldId id="330" r:id="rId27"/>
    <p:sldId id="333" r:id="rId28"/>
    <p:sldId id="334" r:id="rId29"/>
    <p:sldId id="335" r:id="rId30"/>
    <p:sldId id="336" r:id="rId31"/>
    <p:sldId id="338" r:id="rId32"/>
    <p:sldId id="339" r:id="rId33"/>
    <p:sldId id="351" r:id="rId34"/>
    <p:sldId id="352" r:id="rId35"/>
  </p:sldIdLst>
  <p:sldSz cx="18288000" cy="10287000"/>
  <p:notesSz cx="6858000" cy="9144000"/>
  <p:embeddedFontLst>
    <p:embeddedFont>
      <p:font typeface="Brandon Text Bold" panose="020B0503020203060203" pitchFamily="34" charset="77"/>
      <p:bold r:id="rId37"/>
      <p:italic r:id="rId38"/>
      <p:boldItalic r:id="rId39"/>
    </p:embeddedFont>
    <p:embeddedFont>
      <p:font typeface="Brandon Text Light" panose="020B0303020203060203" pitchFamily="34" charset="77"/>
      <p:regular r:id="rId40"/>
      <p:italic r:id="rId41"/>
    </p:embeddedFont>
    <p:embeddedFont>
      <p:font typeface="Brandon Text Medium" panose="020B0503020203060203" pitchFamily="34" charset="77"/>
      <p:regular r:id="rId42"/>
      <p:italic r:id="rId43"/>
    </p:embeddedFont>
    <p:embeddedFont>
      <p:font typeface="Brandon Text Regular" panose="020B0503020203060203" pitchFamily="34" charset="77"/>
      <p:regular r:id="rId44"/>
      <p:italic r:id="rId45"/>
    </p:embeddedFont>
    <p:embeddedFont>
      <p:font typeface="Calibri" panose="020F0502020204030204" pitchFamily="34" charset="0"/>
      <p:regular r:id="rId46"/>
      <p:bold r:id="rId47"/>
      <p:italic r:id="rId48"/>
      <p:boldItalic r:id="rId49"/>
    </p:embeddedFont>
    <p:embeddedFont>
      <p:font typeface="Cambria" panose="02040503050406030204" pitchFamily="18"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4FA3"/>
    <a:srgbClr val="1271A1"/>
    <a:srgbClr val="F4F4F4"/>
    <a:srgbClr val="273D6B"/>
    <a:srgbClr val="AD2954"/>
    <a:srgbClr val="FCAE15"/>
    <a:srgbClr val="E0F2F6"/>
    <a:srgbClr val="3F4346"/>
    <a:srgbClr val="207AA7"/>
    <a:srgbClr val="1931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53"/>
    <p:restoredTop sz="94656"/>
  </p:normalViewPr>
  <p:slideViewPr>
    <p:cSldViewPr snapToGrid="0">
      <p:cViewPr varScale="1">
        <p:scale>
          <a:sx n="71" d="100"/>
          <a:sy n="71" d="100"/>
        </p:scale>
        <p:origin x="704"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506D0A22-D264-4B55-966B-927E3C13C124}" type="datetimeFigureOut">
              <a:t>9/15/23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DA88D-43F9-473D-9391-DE5C9F117188}" type="slidenum">
              <a:t>‹#›</a:t>
            </a:fld>
            <a:endParaRPr lang="en-US"/>
          </a:p>
        </p:txBody>
      </p:sp>
    </p:spTree>
    <p:extLst>
      <p:ext uri="{BB962C8B-B14F-4D97-AF65-F5344CB8AC3E}">
        <p14:creationId xmlns:p14="http://schemas.microsoft.com/office/powerpoint/2010/main" val="423785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0DDDA88D-43F9-473D-9391-DE5C9F117188}" type="slidenum">
              <a:t>25</a:t>
            </a:fld>
            <a:endParaRPr lang="en-US"/>
          </a:p>
        </p:txBody>
      </p:sp>
    </p:spTree>
    <p:extLst>
      <p:ext uri="{BB962C8B-B14F-4D97-AF65-F5344CB8AC3E}">
        <p14:creationId xmlns:p14="http://schemas.microsoft.com/office/powerpoint/2010/main" val="6656915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4.sv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3D182B19-F391-478F-CD2B-0BD8C091DBFE}"/>
              </a:ext>
            </a:extLst>
          </p:cNvPr>
          <p:cNvSpPr/>
          <p:nvPr userDrawn="1"/>
        </p:nvSpPr>
        <p:spPr>
          <a:xfrm>
            <a:off x="0" y="1918113"/>
            <a:ext cx="8373533" cy="8373533"/>
          </a:xfrm>
          <a:prstGeom prst="rtTriangle">
            <a:avLst/>
          </a:prstGeom>
          <a:solidFill>
            <a:srgbClr val="2D4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86517459-A15A-4D53-1DCE-7ED43511D229}"/>
              </a:ext>
            </a:extLst>
          </p:cNvPr>
          <p:cNvSpPr/>
          <p:nvPr userDrawn="1"/>
        </p:nvSpPr>
        <p:spPr>
          <a:xfrm>
            <a:off x="0" y="6219179"/>
            <a:ext cx="4072467" cy="4072467"/>
          </a:xfrm>
          <a:prstGeom prst="rtTriangle">
            <a:avLst/>
          </a:prstGeom>
          <a:solidFill>
            <a:srgbClr val="FCA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A835DFE5-0872-BECF-7772-1D5D21D2C7E8}"/>
              </a:ext>
            </a:extLst>
          </p:cNvPr>
          <p:cNvSpPr/>
          <p:nvPr userDrawn="1"/>
        </p:nvSpPr>
        <p:spPr>
          <a:xfrm>
            <a:off x="4072467" y="8492067"/>
            <a:ext cx="1794933" cy="1794933"/>
          </a:xfrm>
          <a:prstGeom prst="rtTriangle">
            <a:avLst/>
          </a:prstGeom>
          <a:solidFill>
            <a:srgbClr val="FCC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27AA767A-4C8C-D055-F280-BC1F1E8CB302}"/>
              </a:ext>
            </a:extLst>
          </p:cNvPr>
          <p:cNvSpPr/>
          <p:nvPr userDrawn="1"/>
        </p:nvSpPr>
        <p:spPr>
          <a:xfrm rot="10800000">
            <a:off x="9900612" y="0"/>
            <a:ext cx="8373533" cy="8373533"/>
          </a:xfrm>
          <a:prstGeom prst="rtTriangle">
            <a:avLst/>
          </a:prstGeom>
          <a:solidFill>
            <a:srgbClr val="2D4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E344480A-3D31-037C-0B79-B9CC2F2D2135}"/>
              </a:ext>
            </a:extLst>
          </p:cNvPr>
          <p:cNvSpPr/>
          <p:nvPr userDrawn="1"/>
        </p:nvSpPr>
        <p:spPr>
          <a:xfrm rot="10800000">
            <a:off x="14201678" y="0"/>
            <a:ext cx="4072467" cy="4072467"/>
          </a:xfrm>
          <a:prstGeom prst="rtTriangle">
            <a:avLst/>
          </a:prstGeom>
          <a:solidFill>
            <a:srgbClr val="FCA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70853B0-5019-AA91-F6CB-132A42096DC7}"/>
              </a:ext>
            </a:extLst>
          </p:cNvPr>
          <p:cNvSpPr/>
          <p:nvPr userDrawn="1"/>
        </p:nvSpPr>
        <p:spPr>
          <a:xfrm rot="10800000">
            <a:off x="12406745" y="-2"/>
            <a:ext cx="1794933" cy="1794933"/>
          </a:xfrm>
          <a:prstGeom prst="rtTriangle">
            <a:avLst/>
          </a:prstGeom>
          <a:solidFill>
            <a:srgbClr val="FCC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2">
            <a:extLst>
              <a:ext uri="{FF2B5EF4-FFF2-40B4-BE49-F238E27FC236}">
                <a16:creationId xmlns:a16="http://schemas.microsoft.com/office/drawing/2014/main" id="{B511A712-1FDB-8844-8A71-9699A456927D}"/>
              </a:ext>
            </a:extLst>
          </p:cNvPr>
          <p:cNvPicPr>
            <a:picLocks noChangeAspect="1"/>
          </p:cNvPicPr>
          <p:nvPr userDrawn="1"/>
        </p:nvPicPr>
        <p:blipFill>
          <a:blip r:embed="rId2"/>
          <a:srcRect/>
          <a:stretch>
            <a:fillRect/>
          </a:stretch>
        </p:blipFill>
        <p:spPr>
          <a:xfrm>
            <a:off x="14119425" y="8724900"/>
            <a:ext cx="4236972" cy="2048338"/>
          </a:xfrm>
          <a:prstGeom prst="rect">
            <a:avLst/>
          </a:prstGeom>
        </p:spPr>
      </p:pic>
      <p:sp>
        <p:nvSpPr>
          <p:cNvPr id="13" name="Title 12">
            <a:extLst>
              <a:ext uri="{FF2B5EF4-FFF2-40B4-BE49-F238E27FC236}">
                <a16:creationId xmlns:a16="http://schemas.microsoft.com/office/drawing/2014/main" id="{B3CD7EF4-CBAC-DFE6-86EB-C23B81A79D37}"/>
              </a:ext>
            </a:extLst>
          </p:cNvPr>
          <p:cNvSpPr>
            <a:spLocks noGrp="1"/>
          </p:cNvSpPr>
          <p:nvPr>
            <p:ph type="title"/>
          </p:nvPr>
        </p:nvSpPr>
        <p:spPr>
          <a:xfrm>
            <a:off x="4565073" y="4447227"/>
            <a:ext cx="9144000" cy="1794933"/>
          </a:xfrm>
        </p:spPr>
        <p:txBody>
          <a:bodyPr>
            <a:noAutofit/>
          </a:bodyPr>
          <a:lstStyle>
            <a:lvl1pPr>
              <a:defRPr sz="7200" b="1" i="0">
                <a:solidFill>
                  <a:srgbClr val="19315C"/>
                </a:solidFill>
                <a:latin typeface="+mj-lt"/>
              </a:defRPr>
            </a:lvl1pPr>
          </a:lstStyle>
          <a:p>
            <a:r>
              <a:rPr lang="en-US"/>
              <a:t>Click to edit Master title style</a:t>
            </a:r>
          </a:p>
        </p:txBody>
      </p:sp>
    </p:spTree>
    <p:extLst>
      <p:ext uri="{BB962C8B-B14F-4D97-AF65-F5344CB8AC3E}">
        <p14:creationId xmlns:p14="http://schemas.microsoft.com/office/powerpoint/2010/main" val="3189990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442B6B"/>
        </a:solidFill>
        <a:effectLst/>
      </p:bgPr>
    </p:bg>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FD84401C-AF53-D963-894B-6D687E33D88D}"/>
              </a:ext>
            </a:extLst>
          </p:cNvPr>
          <p:cNvSpPr/>
          <p:nvPr userDrawn="1"/>
        </p:nvSpPr>
        <p:spPr>
          <a:xfrm rot="-1753206">
            <a:off x="-1113304" y="4354356"/>
            <a:ext cx="25783492" cy="9586163"/>
          </a:xfrm>
          <a:prstGeom prst="rect">
            <a:avLst/>
          </a:prstGeom>
          <a:solidFill>
            <a:srgbClr val="000000">
              <a:alpha val="6667"/>
            </a:srgbClr>
          </a:solidFill>
        </p:spPr>
      </p:sp>
      <p:pic>
        <p:nvPicPr>
          <p:cNvPr id="8" name="Picture 3">
            <a:extLst>
              <a:ext uri="{FF2B5EF4-FFF2-40B4-BE49-F238E27FC236}">
                <a16:creationId xmlns:a16="http://schemas.microsoft.com/office/drawing/2014/main" id="{436F7361-4E62-6C79-3590-3028AF12E60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5655422" y="1654922"/>
            <a:ext cx="6977156" cy="6977156"/>
          </a:xfrm>
          <a:prstGeom prst="rect">
            <a:avLst/>
          </a:prstGeom>
        </p:spPr>
      </p:pic>
      <p:pic>
        <p:nvPicPr>
          <p:cNvPr id="10" name="Picture 5">
            <a:extLst>
              <a:ext uri="{FF2B5EF4-FFF2-40B4-BE49-F238E27FC236}">
                <a16:creationId xmlns:a16="http://schemas.microsoft.com/office/drawing/2014/main" id="{9B2AE70D-EC6B-3772-9EAE-709D1FE431E0}"/>
              </a:ext>
            </a:extLst>
          </p:cNvPr>
          <p:cNvPicPr>
            <a:picLocks noChangeAspect="1"/>
          </p:cNvPicPr>
          <p:nvPr userDrawn="1"/>
        </p:nvPicPr>
        <p:blipFill>
          <a:blip r:embed="rId4"/>
          <a:srcRect/>
          <a:stretch>
            <a:fillRect/>
          </a:stretch>
        </p:blipFill>
        <p:spPr>
          <a:xfrm>
            <a:off x="7480067" y="9147437"/>
            <a:ext cx="3327866" cy="1063068"/>
          </a:xfrm>
          <a:prstGeom prst="rect">
            <a:avLst/>
          </a:prstGeom>
        </p:spPr>
      </p:pic>
      <p:sp>
        <p:nvSpPr>
          <p:cNvPr id="11" name="Title 10">
            <a:extLst>
              <a:ext uri="{FF2B5EF4-FFF2-40B4-BE49-F238E27FC236}">
                <a16:creationId xmlns:a16="http://schemas.microsoft.com/office/drawing/2014/main" id="{E0584D2A-7F09-6960-46D6-BA4D226A20CB}"/>
              </a:ext>
            </a:extLst>
          </p:cNvPr>
          <p:cNvSpPr>
            <a:spLocks noGrp="1"/>
          </p:cNvSpPr>
          <p:nvPr>
            <p:ph type="title"/>
          </p:nvPr>
        </p:nvSpPr>
        <p:spPr>
          <a:xfrm>
            <a:off x="5655422" y="4572000"/>
            <a:ext cx="6977156" cy="1143000"/>
          </a:xfrm>
        </p:spPr>
        <p:txBody>
          <a:bodyPr>
            <a:noAutofit/>
          </a:bodyPr>
          <a:lstStyle>
            <a:lvl1pPr>
              <a:defRPr sz="824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4130632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AD2954"/>
        </a:solidFill>
        <a:effectLst/>
      </p:bgPr>
    </p:bg>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FD84401C-AF53-D963-894B-6D687E33D88D}"/>
              </a:ext>
            </a:extLst>
          </p:cNvPr>
          <p:cNvSpPr/>
          <p:nvPr userDrawn="1"/>
        </p:nvSpPr>
        <p:spPr>
          <a:xfrm rot="-1753206">
            <a:off x="-1113304" y="4354356"/>
            <a:ext cx="25783492" cy="9586163"/>
          </a:xfrm>
          <a:prstGeom prst="rect">
            <a:avLst/>
          </a:prstGeom>
          <a:solidFill>
            <a:srgbClr val="000000">
              <a:alpha val="6667"/>
            </a:srgbClr>
          </a:solidFill>
        </p:spPr>
      </p:sp>
      <p:pic>
        <p:nvPicPr>
          <p:cNvPr id="8" name="Picture 3">
            <a:extLst>
              <a:ext uri="{FF2B5EF4-FFF2-40B4-BE49-F238E27FC236}">
                <a16:creationId xmlns:a16="http://schemas.microsoft.com/office/drawing/2014/main" id="{436F7361-4E62-6C79-3590-3028AF12E60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5655422" y="1654922"/>
            <a:ext cx="6977156" cy="6977156"/>
          </a:xfrm>
          <a:prstGeom prst="rect">
            <a:avLst/>
          </a:prstGeom>
        </p:spPr>
      </p:pic>
      <p:pic>
        <p:nvPicPr>
          <p:cNvPr id="10" name="Picture 5">
            <a:extLst>
              <a:ext uri="{FF2B5EF4-FFF2-40B4-BE49-F238E27FC236}">
                <a16:creationId xmlns:a16="http://schemas.microsoft.com/office/drawing/2014/main" id="{9B2AE70D-EC6B-3772-9EAE-709D1FE431E0}"/>
              </a:ext>
            </a:extLst>
          </p:cNvPr>
          <p:cNvPicPr>
            <a:picLocks noChangeAspect="1"/>
          </p:cNvPicPr>
          <p:nvPr userDrawn="1"/>
        </p:nvPicPr>
        <p:blipFill>
          <a:blip r:embed="rId4"/>
          <a:srcRect/>
          <a:stretch>
            <a:fillRect/>
          </a:stretch>
        </p:blipFill>
        <p:spPr>
          <a:xfrm>
            <a:off x="7480067" y="9147437"/>
            <a:ext cx="3327866" cy="1063068"/>
          </a:xfrm>
          <a:prstGeom prst="rect">
            <a:avLst/>
          </a:prstGeom>
        </p:spPr>
      </p:pic>
      <p:sp>
        <p:nvSpPr>
          <p:cNvPr id="11" name="Title 10">
            <a:extLst>
              <a:ext uri="{FF2B5EF4-FFF2-40B4-BE49-F238E27FC236}">
                <a16:creationId xmlns:a16="http://schemas.microsoft.com/office/drawing/2014/main" id="{E0584D2A-7F09-6960-46D6-BA4D226A20CB}"/>
              </a:ext>
            </a:extLst>
          </p:cNvPr>
          <p:cNvSpPr>
            <a:spLocks noGrp="1"/>
          </p:cNvSpPr>
          <p:nvPr>
            <p:ph type="title"/>
          </p:nvPr>
        </p:nvSpPr>
        <p:spPr>
          <a:xfrm>
            <a:off x="5655422" y="4572000"/>
            <a:ext cx="6977156" cy="1143000"/>
          </a:xfrm>
        </p:spPr>
        <p:txBody>
          <a:bodyPr>
            <a:noAutofit/>
          </a:bodyPr>
          <a:lstStyle>
            <a:lvl1pPr>
              <a:defRPr sz="824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3703992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19315C"/>
        </a:solidFill>
        <a:effectLst/>
      </p:bgPr>
    </p:bg>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FD84401C-AF53-D963-894B-6D687E33D88D}"/>
              </a:ext>
            </a:extLst>
          </p:cNvPr>
          <p:cNvSpPr/>
          <p:nvPr userDrawn="1"/>
        </p:nvSpPr>
        <p:spPr>
          <a:xfrm rot="-1753206">
            <a:off x="-1113304" y="4354356"/>
            <a:ext cx="25783492" cy="9586163"/>
          </a:xfrm>
          <a:prstGeom prst="rect">
            <a:avLst/>
          </a:prstGeom>
          <a:solidFill>
            <a:srgbClr val="000000">
              <a:alpha val="6667"/>
            </a:srgbClr>
          </a:solidFill>
        </p:spPr>
      </p:sp>
      <p:pic>
        <p:nvPicPr>
          <p:cNvPr id="8" name="Picture 3">
            <a:extLst>
              <a:ext uri="{FF2B5EF4-FFF2-40B4-BE49-F238E27FC236}">
                <a16:creationId xmlns:a16="http://schemas.microsoft.com/office/drawing/2014/main" id="{436F7361-4E62-6C79-3590-3028AF12E60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5655422" y="1654922"/>
            <a:ext cx="6977156" cy="6977156"/>
          </a:xfrm>
          <a:prstGeom prst="rect">
            <a:avLst/>
          </a:prstGeom>
        </p:spPr>
      </p:pic>
      <p:pic>
        <p:nvPicPr>
          <p:cNvPr id="10" name="Picture 5">
            <a:extLst>
              <a:ext uri="{FF2B5EF4-FFF2-40B4-BE49-F238E27FC236}">
                <a16:creationId xmlns:a16="http://schemas.microsoft.com/office/drawing/2014/main" id="{9B2AE70D-EC6B-3772-9EAE-709D1FE431E0}"/>
              </a:ext>
            </a:extLst>
          </p:cNvPr>
          <p:cNvPicPr>
            <a:picLocks noChangeAspect="1"/>
          </p:cNvPicPr>
          <p:nvPr userDrawn="1"/>
        </p:nvPicPr>
        <p:blipFill>
          <a:blip r:embed="rId4"/>
          <a:srcRect/>
          <a:stretch>
            <a:fillRect/>
          </a:stretch>
        </p:blipFill>
        <p:spPr>
          <a:xfrm>
            <a:off x="7480067" y="9147437"/>
            <a:ext cx="3327866" cy="1063068"/>
          </a:xfrm>
          <a:prstGeom prst="rect">
            <a:avLst/>
          </a:prstGeom>
        </p:spPr>
      </p:pic>
      <p:sp>
        <p:nvSpPr>
          <p:cNvPr id="11" name="Title 10">
            <a:extLst>
              <a:ext uri="{FF2B5EF4-FFF2-40B4-BE49-F238E27FC236}">
                <a16:creationId xmlns:a16="http://schemas.microsoft.com/office/drawing/2014/main" id="{E0584D2A-7F09-6960-46D6-BA4D226A20CB}"/>
              </a:ext>
            </a:extLst>
          </p:cNvPr>
          <p:cNvSpPr>
            <a:spLocks noGrp="1"/>
          </p:cNvSpPr>
          <p:nvPr>
            <p:ph type="title"/>
          </p:nvPr>
        </p:nvSpPr>
        <p:spPr>
          <a:xfrm>
            <a:off x="5655422" y="4572000"/>
            <a:ext cx="6977156" cy="1143000"/>
          </a:xfrm>
        </p:spPr>
        <p:txBody>
          <a:bodyPr>
            <a:noAutofit/>
          </a:bodyPr>
          <a:lstStyle>
            <a:lvl1pPr>
              <a:defRPr sz="824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125994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DB534EA1-3ED5-3C0D-B535-86F8545ADB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879657" y="6591"/>
            <a:ext cx="15430500" cy="10287000"/>
          </a:xfrm>
          <a:prstGeom prst="rect">
            <a:avLst/>
          </a:prstGeom>
        </p:spPr>
      </p:pic>
      <p:sp>
        <p:nvSpPr>
          <p:cNvPr id="2" name="Parallelogram 1">
            <a:extLst>
              <a:ext uri="{FF2B5EF4-FFF2-40B4-BE49-F238E27FC236}">
                <a16:creationId xmlns:a16="http://schemas.microsoft.com/office/drawing/2014/main" id="{C59D009B-8C23-1E68-0220-D328CC386034}"/>
              </a:ext>
            </a:extLst>
          </p:cNvPr>
          <p:cNvSpPr/>
          <p:nvPr userDrawn="1"/>
        </p:nvSpPr>
        <p:spPr>
          <a:xfrm flipV="1">
            <a:off x="1588127" y="-19878"/>
            <a:ext cx="13568808" cy="10306878"/>
          </a:xfrm>
          <a:custGeom>
            <a:avLst/>
            <a:gdLst>
              <a:gd name="connsiteX0" fmla="*/ 0 w 5161350"/>
              <a:gd name="connsiteY0" fmla="*/ 10287000 h 10287000"/>
              <a:gd name="connsiteX1" fmla="*/ 1290338 w 5161350"/>
              <a:gd name="connsiteY1" fmla="*/ 0 h 10287000"/>
              <a:gd name="connsiteX2" fmla="*/ 5161350 w 5161350"/>
              <a:gd name="connsiteY2" fmla="*/ 0 h 10287000"/>
              <a:gd name="connsiteX3" fmla="*/ 3871013 w 5161350"/>
              <a:gd name="connsiteY3" fmla="*/ 10287000 h 10287000"/>
              <a:gd name="connsiteX4" fmla="*/ 0 w 5161350"/>
              <a:gd name="connsiteY4" fmla="*/ 10287000 h 10287000"/>
              <a:gd name="connsiteX0" fmla="*/ 0 w 10488724"/>
              <a:gd name="connsiteY0" fmla="*/ 10306878 h 10306878"/>
              <a:gd name="connsiteX1" fmla="*/ 6617712 w 10488724"/>
              <a:gd name="connsiteY1" fmla="*/ 0 h 10306878"/>
              <a:gd name="connsiteX2" fmla="*/ 10488724 w 10488724"/>
              <a:gd name="connsiteY2" fmla="*/ 0 h 10306878"/>
              <a:gd name="connsiteX3" fmla="*/ 9198387 w 10488724"/>
              <a:gd name="connsiteY3" fmla="*/ 10287000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3871013 w 10488724"/>
              <a:gd name="connsiteY3" fmla="*/ 10267122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2916856 w 10488724"/>
              <a:gd name="connsiteY3" fmla="*/ 10267122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2181361 w 10488724"/>
              <a:gd name="connsiteY3" fmla="*/ 10227365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1366353 w 10488724"/>
              <a:gd name="connsiteY3" fmla="*/ 10147852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1604892 w 10488724"/>
              <a:gd name="connsiteY3" fmla="*/ 10267121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1678044 w 10488724"/>
              <a:gd name="connsiteY3" fmla="*/ 10289066 h 10306878"/>
              <a:gd name="connsiteX4" fmla="*/ 0 w 10488724"/>
              <a:gd name="connsiteY4" fmla="*/ 10306878 h 10306878"/>
              <a:gd name="connsiteX0" fmla="*/ 0 w 13568808"/>
              <a:gd name="connsiteY0" fmla="*/ 10306878 h 10306878"/>
              <a:gd name="connsiteX1" fmla="*/ 6617712 w 13568808"/>
              <a:gd name="connsiteY1" fmla="*/ 0 h 10306878"/>
              <a:gd name="connsiteX2" fmla="*/ 13568808 w 13568808"/>
              <a:gd name="connsiteY2" fmla="*/ 0 h 10306878"/>
              <a:gd name="connsiteX3" fmla="*/ 1678044 w 13568808"/>
              <a:gd name="connsiteY3" fmla="*/ 10289066 h 10306878"/>
              <a:gd name="connsiteX4" fmla="*/ 0 w 13568808"/>
              <a:gd name="connsiteY4" fmla="*/ 10306878 h 10306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808" h="10306878">
                <a:moveTo>
                  <a:pt x="0" y="10306878"/>
                </a:moveTo>
                <a:lnTo>
                  <a:pt x="6617712" y="0"/>
                </a:lnTo>
                <a:lnTo>
                  <a:pt x="13568808" y="0"/>
                </a:lnTo>
                <a:lnTo>
                  <a:pt x="1678044" y="10289066"/>
                </a:lnTo>
                <a:lnTo>
                  <a:pt x="0" y="10306878"/>
                </a:lnTo>
                <a:close/>
              </a:path>
            </a:pathLst>
          </a:custGeom>
          <a:solidFill>
            <a:srgbClr val="2D4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1">
            <a:extLst>
              <a:ext uri="{FF2B5EF4-FFF2-40B4-BE49-F238E27FC236}">
                <a16:creationId xmlns:a16="http://schemas.microsoft.com/office/drawing/2014/main" id="{B325B349-07E4-4DE8-BDD1-D093DC0D89CB}"/>
              </a:ext>
            </a:extLst>
          </p:cNvPr>
          <p:cNvSpPr/>
          <p:nvPr userDrawn="1"/>
        </p:nvSpPr>
        <p:spPr>
          <a:xfrm flipV="1">
            <a:off x="431477" y="-19878"/>
            <a:ext cx="7764742" cy="10306878"/>
          </a:xfrm>
          <a:custGeom>
            <a:avLst/>
            <a:gdLst>
              <a:gd name="connsiteX0" fmla="*/ 0 w 5161350"/>
              <a:gd name="connsiteY0" fmla="*/ 10287000 h 10287000"/>
              <a:gd name="connsiteX1" fmla="*/ 1290338 w 5161350"/>
              <a:gd name="connsiteY1" fmla="*/ 0 h 10287000"/>
              <a:gd name="connsiteX2" fmla="*/ 5161350 w 5161350"/>
              <a:gd name="connsiteY2" fmla="*/ 0 h 10287000"/>
              <a:gd name="connsiteX3" fmla="*/ 3871013 w 5161350"/>
              <a:gd name="connsiteY3" fmla="*/ 10287000 h 10287000"/>
              <a:gd name="connsiteX4" fmla="*/ 0 w 5161350"/>
              <a:gd name="connsiteY4" fmla="*/ 10287000 h 10287000"/>
              <a:gd name="connsiteX0" fmla="*/ 0 w 10488724"/>
              <a:gd name="connsiteY0" fmla="*/ 10306878 h 10306878"/>
              <a:gd name="connsiteX1" fmla="*/ 6617712 w 10488724"/>
              <a:gd name="connsiteY1" fmla="*/ 0 h 10306878"/>
              <a:gd name="connsiteX2" fmla="*/ 10488724 w 10488724"/>
              <a:gd name="connsiteY2" fmla="*/ 0 h 10306878"/>
              <a:gd name="connsiteX3" fmla="*/ 9198387 w 10488724"/>
              <a:gd name="connsiteY3" fmla="*/ 10287000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3871013 w 10488724"/>
              <a:gd name="connsiteY3" fmla="*/ 10267122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2916856 w 10488724"/>
              <a:gd name="connsiteY3" fmla="*/ 10267122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2181361 w 10488724"/>
              <a:gd name="connsiteY3" fmla="*/ 10227365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1366353 w 10488724"/>
              <a:gd name="connsiteY3" fmla="*/ 10147852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1604892 w 10488724"/>
              <a:gd name="connsiteY3" fmla="*/ 10267121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1678044 w 10488724"/>
              <a:gd name="connsiteY3" fmla="*/ 10289066 h 10306878"/>
              <a:gd name="connsiteX4" fmla="*/ 0 w 10488724"/>
              <a:gd name="connsiteY4" fmla="*/ 10306878 h 10306878"/>
              <a:gd name="connsiteX0" fmla="*/ 0 w 13568808"/>
              <a:gd name="connsiteY0" fmla="*/ 10306878 h 10306878"/>
              <a:gd name="connsiteX1" fmla="*/ 6617712 w 13568808"/>
              <a:gd name="connsiteY1" fmla="*/ 0 h 10306878"/>
              <a:gd name="connsiteX2" fmla="*/ 13568808 w 13568808"/>
              <a:gd name="connsiteY2" fmla="*/ 0 h 10306878"/>
              <a:gd name="connsiteX3" fmla="*/ 1678044 w 13568808"/>
              <a:gd name="connsiteY3" fmla="*/ 10289066 h 10306878"/>
              <a:gd name="connsiteX4" fmla="*/ 0 w 13568808"/>
              <a:gd name="connsiteY4" fmla="*/ 10306878 h 10306878"/>
              <a:gd name="connsiteX0" fmla="*/ 0 w 13568808"/>
              <a:gd name="connsiteY0" fmla="*/ 10306878 h 10306878"/>
              <a:gd name="connsiteX1" fmla="*/ 2767607 w 13568808"/>
              <a:gd name="connsiteY1" fmla="*/ 0 h 10306878"/>
              <a:gd name="connsiteX2" fmla="*/ 13568808 w 13568808"/>
              <a:gd name="connsiteY2" fmla="*/ 0 h 10306878"/>
              <a:gd name="connsiteX3" fmla="*/ 1678044 w 13568808"/>
              <a:gd name="connsiteY3" fmla="*/ 10289066 h 10306878"/>
              <a:gd name="connsiteX4" fmla="*/ 0 w 13568808"/>
              <a:gd name="connsiteY4" fmla="*/ 10306878 h 10306878"/>
              <a:gd name="connsiteX0" fmla="*/ 0 w 7959745"/>
              <a:gd name="connsiteY0" fmla="*/ 10306878 h 10306878"/>
              <a:gd name="connsiteX1" fmla="*/ 2767607 w 7959745"/>
              <a:gd name="connsiteY1" fmla="*/ 0 h 10306878"/>
              <a:gd name="connsiteX2" fmla="*/ 7959745 w 7959745"/>
              <a:gd name="connsiteY2" fmla="*/ 468351 h 10306878"/>
              <a:gd name="connsiteX3" fmla="*/ 1678044 w 7959745"/>
              <a:gd name="connsiteY3" fmla="*/ 10289066 h 10306878"/>
              <a:gd name="connsiteX4" fmla="*/ 0 w 7959745"/>
              <a:gd name="connsiteY4" fmla="*/ 10306878 h 10306878"/>
              <a:gd name="connsiteX0" fmla="*/ 0 w 7714418"/>
              <a:gd name="connsiteY0" fmla="*/ 10306878 h 10306878"/>
              <a:gd name="connsiteX1" fmla="*/ 2767607 w 7714418"/>
              <a:gd name="connsiteY1" fmla="*/ 0 h 10306878"/>
              <a:gd name="connsiteX2" fmla="*/ 7714418 w 7714418"/>
              <a:gd name="connsiteY2" fmla="*/ 11151 h 10306878"/>
              <a:gd name="connsiteX3" fmla="*/ 1678044 w 7714418"/>
              <a:gd name="connsiteY3" fmla="*/ 10289066 h 10306878"/>
              <a:gd name="connsiteX4" fmla="*/ 0 w 7714418"/>
              <a:gd name="connsiteY4" fmla="*/ 10306878 h 10306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4418" h="10306878">
                <a:moveTo>
                  <a:pt x="0" y="10306878"/>
                </a:moveTo>
                <a:lnTo>
                  <a:pt x="2767607" y="0"/>
                </a:lnTo>
                <a:lnTo>
                  <a:pt x="7714418" y="11151"/>
                </a:lnTo>
                <a:lnTo>
                  <a:pt x="1678044" y="10289066"/>
                </a:lnTo>
                <a:lnTo>
                  <a:pt x="0" y="10306878"/>
                </a:lnTo>
                <a:close/>
              </a:path>
            </a:pathLst>
          </a:custGeom>
          <a:solidFill>
            <a:srgbClr val="294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1">
            <a:extLst>
              <a:ext uri="{FF2B5EF4-FFF2-40B4-BE49-F238E27FC236}">
                <a16:creationId xmlns:a16="http://schemas.microsoft.com/office/drawing/2014/main" id="{7BBC6D7E-A691-26AF-7C7E-FAEBA9484F61}"/>
              </a:ext>
            </a:extLst>
          </p:cNvPr>
          <p:cNvSpPr/>
          <p:nvPr userDrawn="1"/>
        </p:nvSpPr>
        <p:spPr>
          <a:xfrm flipV="1">
            <a:off x="-14570" y="-19879"/>
            <a:ext cx="3231823" cy="10311273"/>
          </a:xfrm>
          <a:custGeom>
            <a:avLst/>
            <a:gdLst>
              <a:gd name="connsiteX0" fmla="*/ 0 w 5161350"/>
              <a:gd name="connsiteY0" fmla="*/ 10287000 h 10287000"/>
              <a:gd name="connsiteX1" fmla="*/ 1290338 w 5161350"/>
              <a:gd name="connsiteY1" fmla="*/ 0 h 10287000"/>
              <a:gd name="connsiteX2" fmla="*/ 5161350 w 5161350"/>
              <a:gd name="connsiteY2" fmla="*/ 0 h 10287000"/>
              <a:gd name="connsiteX3" fmla="*/ 3871013 w 5161350"/>
              <a:gd name="connsiteY3" fmla="*/ 10287000 h 10287000"/>
              <a:gd name="connsiteX4" fmla="*/ 0 w 5161350"/>
              <a:gd name="connsiteY4" fmla="*/ 10287000 h 10287000"/>
              <a:gd name="connsiteX0" fmla="*/ 0 w 10488724"/>
              <a:gd name="connsiteY0" fmla="*/ 10306878 h 10306878"/>
              <a:gd name="connsiteX1" fmla="*/ 6617712 w 10488724"/>
              <a:gd name="connsiteY1" fmla="*/ 0 h 10306878"/>
              <a:gd name="connsiteX2" fmla="*/ 10488724 w 10488724"/>
              <a:gd name="connsiteY2" fmla="*/ 0 h 10306878"/>
              <a:gd name="connsiteX3" fmla="*/ 9198387 w 10488724"/>
              <a:gd name="connsiteY3" fmla="*/ 10287000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3871013 w 10488724"/>
              <a:gd name="connsiteY3" fmla="*/ 10267122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2916856 w 10488724"/>
              <a:gd name="connsiteY3" fmla="*/ 10267122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2181361 w 10488724"/>
              <a:gd name="connsiteY3" fmla="*/ 10227365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1366353 w 10488724"/>
              <a:gd name="connsiteY3" fmla="*/ 10147852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1604892 w 10488724"/>
              <a:gd name="connsiteY3" fmla="*/ 10267121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1678044 w 10488724"/>
              <a:gd name="connsiteY3" fmla="*/ 10289066 h 10306878"/>
              <a:gd name="connsiteX4" fmla="*/ 0 w 10488724"/>
              <a:gd name="connsiteY4" fmla="*/ 10306878 h 10306878"/>
              <a:gd name="connsiteX0" fmla="*/ 0 w 13568808"/>
              <a:gd name="connsiteY0" fmla="*/ 10306878 h 10306878"/>
              <a:gd name="connsiteX1" fmla="*/ 6617712 w 13568808"/>
              <a:gd name="connsiteY1" fmla="*/ 0 h 10306878"/>
              <a:gd name="connsiteX2" fmla="*/ 13568808 w 13568808"/>
              <a:gd name="connsiteY2" fmla="*/ 0 h 10306878"/>
              <a:gd name="connsiteX3" fmla="*/ 1678044 w 13568808"/>
              <a:gd name="connsiteY3" fmla="*/ 10289066 h 10306878"/>
              <a:gd name="connsiteX4" fmla="*/ 0 w 13568808"/>
              <a:gd name="connsiteY4" fmla="*/ 10306878 h 10306878"/>
              <a:gd name="connsiteX0" fmla="*/ 0 w 13568808"/>
              <a:gd name="connsiteY0" fmla="*/ 10306878 h 10306878"/>
              <a:gd name="connsiteX1" fmla="*/ 2767607 w 13568808"/>
              <a:gd name="connsiteY1" fmla="*/ 0 h 10306878"/>
              <a:gd name="connsiteX2" fmla="*/ 13568808 w 13568808"/>
              <a:gd name="connsiteY2" fmla="*/ 0 h 10306878"/>
              <a:gd name="connsiteX3" fmla="*/ 1678044 w 13568808"/>
              <a:gd name="connsiteY3" fmla="*/ 10289066 h 10306878"/>
              <a:gd name="connsiteX4" fmla="*/ 0 w 13568808"/>
              <a:gd name="connsiteY4" fmla="*/ 10306878 h 10306878"/>
              <a:gd name="connsiteX0" fmla="*/ 0 w 7959745"/>
              <a:gd name="connsiteY0" fmla="*/ 10306878 h 10306878"/>
              <a:gd name="connsiteX1" fmla="*/ 2767607 w 7959745"/>
              <a:gd name="connsiteY1" fmla="*/ 0 h 10306878"/>
              <a:gd name="connsiteX2" fmla="*/ 7959745 w 7959745"/>
              <a:gd name="connsiteY2" fmla="*/ 468351 h 10306878"/>
              <a:gd name="connsiteX3" fmla="*/ 1678044 w 7959745"/>
              <a:gd name="connsiteY3" fmla="*/ 10289066 h 10306878"/>
              <a:gd name="connsiteX4" fmla="*/ 0 w 7959745"/>
              <a:gd name="connsiteY4" fmla="*/ 10306878 h 10306878"/>
              <a:gd name="connsiteX0" fmla="*/ 0 w 7714418"/>
              <a:gd name="connsiteY0" fmla="*/ 10306878 h 10306878"/>
              <a:gd name="connsiteX1" fmla="*/ 2767607 w 7714418"/>
              <a:gd name="connsiteY1" fmla="*/ 0 h 10306878"/>
              <a:gd name="connsiteX2" fmla="*/ 7714418 w 7714418"/>
              <a:gd name="connsiteY2" fmla="*/ 11151 h 10306878"/>
              <a:gd name="connsiteX3" fmla="*/ 1678044 w 7714418"/>
              <a:gd name="connsiteY3" fmla="*/ 10289066 h 10306878"/>
              <a:gd name="connsiteX4" fmla="*/ 0 w 7714418"/>
              <a:gd name="connsiteY4" fmla="*/ 10306878 h 10306878"/>
              <a:gd name="connsiteX0" fmla="*/ 0 w 7714418"/>
              <a:gd name="connsiteY0" fmla="*/ 10295727 h 10295727"/>
              <a:gd name="connsiteX1" fmla="*/ 42186 w 7714418"/>
              <a:gd name="connsiteY1" fmla="*/ 5474 h 10295727"/>
              <a:gd name="connsiteX2" fmla="*/ 7714418 w 7714418"/>
              <a:gd name="connsiteY2" fmla="*/ 0 h 10295727"/>
              <a:gd name="connsiteX3" fmla="*/ 1678044 w 7714418"/>
              <a:gd name="connsiteY3" fmla="*/ 10277915 h 10295727"/>
              <a:gd name="connsiteX4" fmla="*/ 0 w 7714418"/>
              <a:gd name="connsiteY4" fmla="*/ 10295727 h 10295727"/>
              <a:gd name="connsiteX0" fmla="*/ 0 w 3023390"/>
              <a:gd name="connsiteY0" fmla="*/ 10312353 h 10312353"/>
              <a:gd name="connsiteX1" fmla="*/ 42186 w 3023390"/>
              <a:gd name="connsiteY1" fmla="*/ 22100 h 10312353"/>
              <a:gd name="connsiteX2" fmla="*/ 3023390 w 3023390"/>
              <a:gd name="connsiteY2" fmla="*/ 0 h 10312353"/>
              <a:gd name="connsiteX3" fmla="*/ 1678044 w 3023390"/>
              <a:gd name="connsiteY3" fmla="*/ 10294541 h 10312353"/>
              <a:gd name="connsiteX4" fmla="*/ 0 w 3023390"/>
              <a:gd name="connsiteY4" fmla="*/ 10312353 h 10312353"/>
              <a:gd name="connsiteX0" fmla="*/ 0 w 1678044"/>
              <a:gd name="connsiteY0" fmla="*/ 10312353 h 10312353"/>
              <a:gd name="connsiteX1" fmla="*/ 42186 w 1678044"/>
              <a:gd name="connsiteY1" fmla="*/ 22100 h 10312353"/>
              <a:gd name="connsiteX2" fmla="*/ 793501 w 1678044"/>
              <a:gd name="connsiteY2" fmla="*/ 0 h 10312353"/>
              <a:gd name="connsiteX3" fmla="*/ 1678044 w 1678044"/>
              <a:gd name="connsiteY3" fmla="*/ 10294541 h 10312353"/>
              <a:gd name="connsiteX4" fmla="*/ 0 w 1678044"/>
              <a:gd name="connsiteY4" fmla="*/ 10312353 h 10312353"/>
              <a:gd name="connsiteX0" fmla="*/ 0 w 868677"/>
              <a:gd name="connsiteY0" fmla="*/ 10312353 h 10312353"/>
              <a:gd name="connsiteX1" fmla="*/ 42186 w 868677"/>
              <a:gd name="connsiteY1" fmla="*/ 22100 h 10312353"/>
              <a:gd name="connsiteX2" fmla="*/ 793501 w 868677"/>
              <a:gd name="connsiteY2" fmla="*/ 0 h 10312353"/>
              <a:gd name="connsiteX3" fmla="*/ 868677 w 868677"/>
              <a:gd name="connsiteY3" fmla="*/ 10311166 h 10312353"/>
              <a:gd name="connsiteX4" fmla="*/ 0 w 868677"/>
              <a:gd name="connsiteY4" fmla="*/ 10312353 h 10312353"/>
              <a:gd name="connsiteX0" fmla="*/ 0 w 793501"/>
              <a:gd name="connsiteY0" fmla="*/ 10312353 h 10312353"/>
              <a:gd name="connsiteX1" fmla="*/ 42186 w 793501"/>
              <a:gd name="connsiteY1" fmla="*/ 22100 h 10312353"/>
              <a:gd name="connsiteX2" fmla="*/ 793501 w 793501"/>
              <a:gd name="connsiteY2" fmla="*/ 0 h 10312353"/>
              <a:gd name="connsiteX3" fmla="*/ 703501 w 793501"/>
              <a:gd name="connsiteY3" fmla="*/ 10294540 h 10312353"/>
              <a:gd name="connsiteX4" fmla="*/ 0 w 793501"/>
              <a:gd name="connsiteY4" fmla="*/ 10312353 h 10312353"/>
              <a:gd name="connsiteX0" fmla="*/ 0 w 793501"/>
              <a:gd name="connsiteY0" fmla="*/ 10312353 h 10312353"/>
              <a:gd name="connsiteX1" fmla="*/ 42186 w 793501"/>
              <a:gd name="connsiteY1" fmla="*/ 22100 h 10312353"/>
              <a:gd name="connsiteX2" fmla="*/ 793501 w 793501"/>
              <a:gd name="connsiteY2" fmla="*/ 0 h 10312353"/>
              <a:gd name="connsiteX3" fmla="*/ 521807 w 793501"/>
              <a:gd name="connsiteY3" fmla="*/ 10277914 h 10312353"/>
              <a:gd name="connsiteX4" fmla="*/ 0 w 793501"/>
              <a:gd name="connsiteY4" fmla="*/ 10312353 h 10312353"/>
              <a:gd name="connsiteX0" fmla="*/ 0 w 793501"/>
              <a:gd name="connsiteY0" fmla="*/ 10312353 h 10312353"/>
              <a:gd name="connsiteX1" fmla="*/ 42186 w 793501"/>
              <a:gd name="connsiteY1" fmla="*/ 22100 h 10312353"/>
              <a:gd name="connsiteX2" fmla="*/ 793501 w 793501"/>
              <a:gd name="connsiteY2" fmla="*/ 0 h 10312353"/>
              <a:gd name="connsiteX3" fmla="*/ 323595 w 793501"/>
              <a:gd name="connsiteY3" fmla="*/ 10277914 h 10312353"/>
              <a:gd name="connsiteX4" fmla="*/ 0 w 793501"/>
              <a:gd name="connsiteY4" fmla="*/ 10312353 h 10312353"/>
              <a:gd name="connsiteX0" fmla="*/ 0 w 793501"/>
              <a:gd name="connsiteY0" fmla="*/ 10312353 h 10312353"/>
              <a:gd name="connsiteX1" fmla="*/ 42186 w 793501"/>
              <a:gd name="connsiteY1" fmla="*/ 22100 h 10312353"/>
              <a:gd name="connsiteX2" fmla="*/ 793501 w 793501"/>
              <a:gd name="connsiteY2" fmla="*/ 0 h 10312353"/>
              <a:gd name="connsiteX3" fmla="*/ 443679 w 793501"/>
              <a:gd name="connsiteY3" fmla="*/ 10309445 h 10312353"/>
              <a:gd name="connsiteX4" fmla="*/ 0 w 793501"/>
              <a:gd name="connsiteY4" fmla="*/ 10312353 h 10312353"/>
              <a:gd name="connsiteX0" fmla="*/ 0 w 793501"/>
              <a:gd name="connsiteY0" fmla="*/ 10312353 h 10312353"/>
              <a:gd name="connsiteX1" fmla="*/ 21302 w 793501"/>
              <a:gd name="connsiteY1" fmla="*/ 1080 h 10312353"/>
              <a:gd name="connsiteX2" fmla="*/ 793501 w 793501"/>
              <a:gd name="connsiteY2" fmla="*/ 0 h 10312353"/>
              <a:gd name="connsiteX3" fmla="*/ 443679 w 793501"/>
              <a:gd name="connsiteY3" fmla="*/ 10309445 h 10312353"/>
              <a:gd name="connsiteX4" fmla="*/ 0 w 793501"/>
              <a:gd name="connsiteY4" fmla="*/ 10312353 h 10312353"/>
              <a:gd name="connsiteX0" fmla="*/ 0 w 3210874"/>
              <a:gd name="connsiteY0" fmla="*/ 10311273 h 10311273"/>
              <a:gd name="connsiteX1" fmla="*/ 21302 w 3210874"/>
              <a:gd name="connsiteY1" fmla="*/ 0 h 10311273"/>
              <a:gd name="connsiteX2" fmla="*/ 3210874 w 3210874"/>
              <a:gd name="connsiteY2" fmla="*/ 9431 h 10311273"/>
              <a:gd name="connsiteX3" fmla="*/ 443679 w 3210874"/>
              <a:gd name="connsiteY3" fmla="*/ 10308365 h 10311273"/>
              <a:gd name="connsiteX4" fmla="*/ 0 w 3210874"/>
              <a:gd name="connsiteY4" fmla="*/ 10311273 h 10311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0874" h="10311273">
                <a:moveTo>
                  <a:pt x="0" y="10311273"/>
                </a:moveTo>
                <a:cubicBezTo>
                  <a:pt x="7101" y="6874182"/>
                  <a:pt x="14201" y="3437091"/>
                  <a:pt x="21302" y="0"/>
                </a:cubicBezTo>
                <a:lnTo>
                  <a:pt x="3210874" y="9431"/>
                </a:lnTo>
                <a:lnTo>
                  <a:pt x="443679" y="10308365"/>
                </a:lnTo>
                <a:lnTo>
                  <a:pt x="0" y="10311273"/>
                </a:lnTo>
                <a:close/>
              </a:path>
            </a:pathLst>
          </a:custGeom>
          <a:solidFill>
            <a:srgbClr val="273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a:extLst>
              <a:ext uri="{FF2B5EF4-FFF2-40B4-BE49-F238E27FC236}">
                <a16:creationId xmlns:a16="http://schemas.microsoft.com/office/drawing/2014/main" id="{A810ECFD-B61D-DF0D-236F-3B6FA6FC273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028700" y="1028700"/>
            <a:ext cx="1783058" cy="295015"/>
          </a:xfrm>
          <a:prstGeom prst="rect">
            <a:avLst/>
          </a:prstGeom>
        </p:spPr>
      </p:pic>
      <p:pic>
        <p:nvPicPr>
          <p:cNvPr id="10" name="Picture 6">
            <a:extLst>
              <a:ext uri="{FF2B5EF4-FFF2-40B4-BE49-F238E27FC236}">
                <a16:creationId xmlns:a16="http://schemas.microsoft.com/office/drawing/2014/main" id="{1109334A-CBDE-33F8-0377-40F7AF4E4E1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5476242" y="8956802"/>
            <a:ext cx="1783058" cy="295015"/>
          </a:xfrm>
          <a:prstGeom prst="rect">
            <a:avLst/>
          </a:prstGeom>
        </p:spPr>
      </p:pic>
      <p:sp>
        <p:nvSpPr>
          <p:cNvPr id="11" name="AutoShape 7">
            <a:extLst>
              <a:ext uri="{FF2B5EF4-FFF2-40B4-BE49-F238E27FC236}">
                <a16:creationId xmlns:a16="http://schemas.microsoft.com/office/drawing/2014/main" id="{A70C1A71-65C7-2DC1-0B5F-7E6D2D17FF71}"/>
              </a:ext>
            </a:extLst>
          </p:cNvPr>
          <p:cNvSpPr/>
          <p:nvPr userDrawn="1"/>
        </p:nvSpPr>
        <p:spPr>
          <a:xfrm>
            <a:off x="0" y="4580698"/>
            <a:ext cx="3707960" cy="0"/>
          </a:xfrm>
          <a:prstGeom prst="line">
            <a:avLst/>
          </a:prstGeom>
          <a:ln w="19050" cap="rnd">
            <a:solidFill>
              <a:srgbClr val="FFFFFF"/>
            </a:solidFill>
            <a:prstDash val="solid"/>
            <a:headEnd type="none" w="sm" len="sm"/>
            <a:tailEnd type="none" w="sm" len="sm"/>
          </a:ln>
        </p:spPr>
      </p:sp>
      <p:sp>
        <p:nvSpPr>
          <p:cNvPr id="12" name="AutoShape 8">
            <a:extLst>
              <a:ext uri="{FF2B5EF4-FFF2-40B4-BE49-F238E27FC236}">
                <a16:creationId xmlns:a16="http://schemas.microsoft.com/office/drawing/2014/main" id="{48E62875-531D-00AD-4D4A-34A5D429A5F1}"/>
              </a:ext>
            </a:extLst>
          </p:cNvPr>
          <p:cNvSpPr/>
          <p:nvPr userDrawn="1"/>
        </p:nvSpPr>
        <p:spPr>
          <a:xfrm>
            <a:off x="0" y="9582841"/>
            <a:ext cx="6706779" cy="0"/>
          </a:xfrm>
          <a:prstGeom prst="line">
            <a:avLst/>
          </a:prstGeom>
          <a:ln w="19050" cap="rnd">
            <a:solidFill>
              <a:srgbClr val="FFFFFF"/>
            </a:solidFill>
            <a:prstDash val="solid"/>
            <a:headEnd type="none" w="sm" len="sm"/>
            <a:tailEnd type="none" w="sm" len="sm"/>
          </a:ln>
        </p:spPr>
      </p:sp>
      <p:sp>
        <p:nvSpPr>
          <p:cNvPr id="13" name="AutoShape 9">
            <a:extLst>
              <a:ext uri="{FF2B5EF4-FFF2-40B4-BE49-F238E27FC236}">
                <a16:creationId xmlns:a16="http://schemas.microsoft.com/office/drawing/2014/main" id="{AF55E891-3738-D82D-B201-E699439C1966}"/>
              </a:ext>
            </a:extLst>
          </p:cNvPr>
          <p:cNvSpPr/>
          <p:nvPr userDrawn="1"/>
        </p:nvSpPr>
        <p:spPr>
          <a:xfrm>
            <a:off x="0" y="3712270"/>
            <a:ext cx="2203892" cy="0"/>
          </a:xfrm>
          <a:prstGeom prst="line">
            <a:avLst/>
          </a:prstGeom>
          <a:ln w="19050" cap="rnd">
            <a:solidFill>
              <a:srgbClr val="FFFFFF"/>
            </a:solidFill>
            <a:prstDash val="solid"/>
            <a:headEnd type="none" w="sm" len="sm"/>
            <a:tailEnd type="none" w="sm" len="sm"/>
          </a:ln>
        </p:spPr>
      </p:sp>
      <p:sp>
        <p:nvSpPr>
          <p:cNvPr id="14" name="AutoShape 10">
            <a:extLst>
              <a:ext uri="{FF2B5EF4-FFF2-40B4-BE49-F238E27FC236}">
                <a16:creationId xmlns:a16="http://schemas.microsoft.com/office/drawing/2014/main" id="{28F9205A-61F0-9B3B-C827-814D83C20189}"/>
              </a:ext>
            </a:extLst>
          </p:cNvPr>
          <p:cNvSpPr/>
          <p:nvPr userDrawn="1"/>
        </p:nvSpPr>
        <p:spPr>
          <a:xfrm>
            <a:off x="3066191" y="2823187"/>
            <a:ext cx="930938" cy="0"/>
          </a:xfrm>
          <a:prstGeom prst="line">
            <a:avLst/>
          </a:prstGeom>
          <a:ln w="19050" cap="rnd">
            <a:solidFill>
              <a:srgbClr val="FFFFFF"/>
            </a:solidFill>
            <a:prstDash val="solid"/>
            <a:headEnd type="none" w="sm" len="sm"/>
            <a:tailEnd type="none" w="sm" len="sm"/>
          </a:ln>
        </p:spPr>
      </p:sp>
      <p:sp>
        <p:nvSpPr>
          <p:cNvPr id="15" name="AutoShape 11">
            <a:extLst>
              <a:ext uri="{FF2B5EF4-FFF2-40B4-BE49-F238E27FC236}">
                <a16:creationId xmlns:a16="http://schemas.microsoft.com/office/drawing/2014/main" id="{15587802-FB86-5BC1-865E-58244AB736AE}"/>
              </a:ext>
            </a:extLst>
          </p:cNvPr>
          <p:cNvSpPr/>
          <p:nvPr userDrawn="1"/>
        </p:nvSpPr>
        <p:spPr>
          <a:xfrm>
            <a:off x="628699" y="2392260"/>
            <a:ext cx="1291530" cy="0"/>
          </a:xfrm>
          <a:prstGeom prst="line">
            <a:avLst/>
          </a:prstGeom>
          <a:ln w="19050" cap="rnd">
            <a:solidFill>
              <a:srgbClr val="FFFFFF"/>
            </a:solidFill>
            <a:prstDash val="solid"/>
            <a:headEnd type="none" w="sm" len="sm"/>
            <a:tailEnd type="none" w="sm" len="sm"/>
          </a:ln>
        </p:spPr>
      </p:sp>
      <p:pic>
        <p:nvPicPr>
          <p:cNvPr id="20" name="Picture 12">
            <a:extLst>
              <a:ext uri="{FF2B5EF4-FFF2-40B4-BE49-F238E27FC236}">
                <a16:creationId xmlns:a16="http://schemas.microsoft.com/office/drawing/2014/main" id="{600675E1-C94D-B0B2-F29A-7C99E18BF505}"/>
              </a:ext>
            </a:extLst>
          </p:cNvPr>
          <p:cNvPicPr>
            <a:picLocks noChangeAspect="1"/>
          </p:cNvPicPr>
          <p:nvPr userDrawn="1"/>
        </p:nvPicPr>
        <p:blipFill>
          <a:blip r:embed="rId5"/>
          <a:srcRect/>
          <a:stretch>
            <a:fillRect/>
          </a:stretch>
        </p:blipFill>
        <p:spPr>
          <a:xfrm>
            <a:off x="13619551" y="188741"/>
            <a:ext cx="4236972" cy="2048338"/>
          </a:xfrm>
          <a:prstGeom prst="rect">
            <a:avLst/>
          </a:prstGeom>
        </p:spPr>
      </p:pic>
      <p:sp>
        <p:nvSpPr>
          <p:cNvPr id="19" name="Title 1">
            <a:extLst>
              <a:ext uri="{FF2B5EF4-FFF2-40B4-BE49-F238E27FC236}">
                <a16:creationId xmlns:a16="http://schemas.microsoft.com/office/drawing/2014/main" id="{1BAACE7C-FB7C-2D10-09E9-07710165F8A8}"/>
              </a:ext>
            </a:extLst>
          </p:cNvPr>
          <p:cNvSpPr>
            <a:spLocks noGrp="1"/>
          </p:cNvSpPr>
          <p:nvPr>
            <p:ph type="title" hasCustomPrompt="1"/>
          </p:nvPr>
        </p:nvSpPr>
        <p:spPr>
          <a:xfrm>
            <a:off x="228600" y="6400732"/>
            <a:ext cx="10210800" cy="1362075"/>
          </a:xfrm>
        </p:spPr>
        <p:txBody>
          <a:bodyPr anchor="t">
            <a:noAutofit/>
          </a:bodyPr>
          <a:lstStyle>
            <a:lvl1pPr algn="l">
              <a:defRPr sz="7200" b="1" i="0" cap="none">
                <a:solidFill>
                  <a:schemeClr val="bg1"/>
                </a:solidFill>
                <a:latin typeface="+mj-lt"/>
              </a:defRPr>
            </a:lvl1pPr>
          </a:lstStyle>
          <a:p>
            <a:r>
              <a:rPr lang="en-US"/>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F0D4FC58-0F9E-4040-23F7-F93B62B8F621}"/>
              </a:ext>
            </a:extLst>
          </p:cNvPr>
          <p:cNvSpPr/>
          <p:nvPr userDrawn="1"/>
        </p:nvSpPr>
        <p:spPr>
          <a:xfrm rot="-1753206">
            <a:off x="-1113304" y="4354356"/>
            <a:ext cx="25783492" cy="9586163"/>
          </a:xfrm>
          <a:prstGeom prst="rect">
            <a:avLst/>
          </a:prstGeom>
          <a:solidFill>
            <a:srgbClr val="545454">
              <a:alpha val="4706"/>
            </a:srgbClr>
          </a:solidFill>
        </p:spPr>
      </p:sp>
      <p:pic>
        <p:nvPicPr>
          <p:cNvPr id="8" name="Picture 3">
            <a:extLst>
              <a:ext uri="{FF2B5EF4-FFF2-40B4-BE49-F238E27FC236}">
                <a16:creationId xmlns:a16="http://schemas.microsoft.com/office/drawing/2014/main" id="{07305C76-0F92-3FBA-7539-BEA821F3A75D}"/>
              </a:ext>
            </a:extLst>
          </p:cNvPr>
          <p:cNvPicPr>
            <a:picLocks noChangeAspect="1"/>
          </p:cNvPicPr>
          <p:nvPr userDrawn="1"/>
        </p:nvPicPr>
        <p:blipFill>
          <a:blip r:embed="rId2">
            <a:alphaModFix amt="19999"/>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6305562" y="-995510"/>
            <a:ext cx="12278020" cy="12278020"/>
          </a:xfrm>
          <a:prstGeom prst="rect">
            <a:avLst/>
          </a:prstGeom>
        </p:spPr>
      </p:pic>
      <p:sp>
        <p:nvSpPr>
          <p:cNvPr id="9" name="AutoShape 4">
            <a:extLst>
              <a:ext uri="{FF2B5EF4-FFF2-40B4-BE49-F238E27FC236}">
                <a16:creationId xmlns:a16="http://schemas.microsoft.com/office/drawing/2014/main" id="{6D19036C-6736-433C-02EC-1A6177B27CC0}"/>
              </a:ext>
            </a:extLst>
          </p:cNvPr>
          <p:cNvSpPr/>
          <p:nvPr userDrawn="1"/>
        </p:nvSpPr>
        <p:spPr>
          <a:xfrm>
            <a:off x="1028700" y="2628900"/>
            <a:ext cx="16230600" cy="7238999"/>
          </a:xfrm>
          <a:prstGeom prst="rect">
            <a:avLst/>
          </a:prstGeom>
          <a:solidFill>
            <a:srgbClr val="2E50A2"/>
          </a:solidFill>
        </p:spPr>
      </p:sp>
      <p:pic>
        <p:nvPicPr>
          <p:cNvPr id="12" name="Picture 7">
            <a:extLst>
              <a:ext uri="{FF2B5EF4-FFF2-40B4-BE49-F238E27FC236}">
                <a16:creationId xmlns:a16="http://schemas.microsoft.com/office/drawing/2014/main" id="{AAD56928-4C1E-979A-1ADD-FA423AF6AC9D}"/>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5476242" y="8956802"/>
            <a:ext cx="1783058" cy="295015"/>
          </a:xfrm>
          <a:prstGeom prst="rect">
            <a:avLst/>
          </a:prstGeom>
        </p:spPr>
      </p:pic>
      <p:sp>
        <p:nvSpPr>
          <p:cNvPr id="15" name="Title 14">
            <a:extLst>
              <a:ext uri="{FF2B5EF4-FFF2-40B4-BE49-F238E27FC236}">
                <a16:creationId xmlns:a16="http://schemas.microsoft.com/office/drawing/2014/main" id="{3D77C523-E999-7E48-F350-9490F0C1D111}"/>
              </a:ext>
            </a:extLst>
          </p:cNvPr>
          <p:cNvSpPr>
            <a:spLocks noGrp="1"/>
          </p:cNvSpPr>
          <p:nvPr>
            <p:ph type="title"/>
          </p:nvPr>
        </p:nvSpPr>
        <p:spPr>
          <a:xfrm>
            <a:off x="947057" y="1027406"/>
            <a:ext cx="8229600" cy="1143000"/>
          </a:xfrm>
        </p:spPr>
        <p:txBody>
          <a:bodyPr/>
          <a:lstStyle>
            <a:lvl1pPr algn="l">
              <a:defRPr b="1" i="1">
                <a:solidFill>
                  <a:srgbClr val="19315C"/>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9800A166-F4F3-2E55-A39E-67527636FB57}"/>
              </a:ext>
            </a:extLst>
          </p:cNvPr>
          <p:cNvSpPr>
            <a:spLocks noGrp="1"/>
          </p:cNvSpPr>
          <p:nvPr>
            <p:ph type="body" sz="quarter" idx="10"/>
          </p:nvPr>
        </p:nvSpPr>
        <p:spPr>
          <a:xfrm>
            <a:off x="1587694" y="3136268"/>
            <a:ext cx="7997054" cy="5741032"/>
          </a:xfrm>
        </p:spPr>
        <p:txBody>
          <a:bodyPr>
            <a:normAutofit/>
          </a:bodyPr>
          <a:lstStyle>
            <a:lvl1pPr>
              <a:defRPr sz="2500" b="0" i="0">
                <a:solidFill>
                  <a:schemeClr val="bg1"/>
                </a:solidFill>
                <a:latin typeface="+mn-lt"/>
              </a:defRPr>
            </a:lvl1pPr>
          </a:lstStyle>
          <a:p>
            <a:pPr lvl="0"/>
            <a:r>
              <a:rPr lang="en-US"/>
              <a:t>Click to edit Master text styles</a:t>
            </a:r>
          </a:p>
        </p:txBody>
      </p:sp>
      <p:pic>
        <p:nvPicPr>
          <p:cNvPr id="2" name="Picture 1" descr="A person holding books and smiling&#10;&#10;Description automatically generated">
            <a:extLst>
              <a:ext uri="{FF2B5EF4-FFF2-40B4-BE49-F238E27FC236}">
                <a16:creationId xmlns:a16="http://schemas.microsoft.com/office/drawing/2014/main" id="{E45043AE-CC3B-E7A9-DB0B-DE4C39E13B3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1207" t="-221" r="-11207" b="221"/>
          <a:stretch/>
        </p:blipFill>
        <p:spPr>
          <a:xfrm>
            <a:off x="8188036" y="-84284"/>
            <a:ext cx="15562557" cy="10371284"/>
          </a:xfrm>
          <a:prstGeom prst="flowChartInputOutpu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FCCE59"/>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A36F3496-2F0E-0E3A-95E0-EFAC6E1C158F}"/>
              </a:ext>
            </a:extLst>
          </p:cNvPr>
          <p:cNvSpPr/>
          <p:nvPr userDrawn="1"/>
        </p:nvSpPr>
        <p:spPr>
          <a:xfrm rot="-1753206">
            <a:off x="-1113304" y="4354356"/>
            <a:ext cx="25783492" cy="9586163"/>
          </a:xfrm>
          <a:prstGeom prst="rect">
            <a:avLst/>
          </a:prstGeom>
          <a:solidFill>
            <a:srgbClr val="545454">
              <a:alpha val="4706"/>
            </a:srgbClr>
          </a:solidFill>
        </p:spPr>
      </p:sp>
      <p:grpSp>
        <p:nvGrpSpPr>
          <p:cNvPr id="9" name="Group 3">
            <a:extLst>
              <a:ext uri="{FF2B5EF4-FFF2-40B4-BE49-F238E27FC236}">
                <a16:creationId xmlns:a16="http://schemas.microsoft.com/office/drawing/2014/main" id="{FCF15C0A-0735-4985-10E2-2BE95908F504}"/>
              </a:ext>
            </a:extLst>
          </p:cNvPr>
          <p:cNvGrpSpPr/>
          <p:nvPr userDrawn="1"/>
        </p:nvGrpSpPr>
        <p:grpSpPr>
          <a:xfrm>
            <a:off x="822960" y="5372100"/>
            <a:ext cx="5120640" cy="3581399"/>
            <a:chOff x="0" y="0"/>
            <a:chExt cx="1687841" cy="660400"/>
          </a:xfrm>
          <a:solidFill>
            <a:srgbClr val="2D4FA3"/>
          </a:solidFill>
        </p:grpSpPr>
        <p:sp>
          <p:nvSpPr>
            <p:cNvPr id="10" name="Freeform 4">
              <a:extLst>
                <a:ext uri="{FF2B5EF4-FFF2-40B4-BE49-F238E27FC236}">
                  <a16:creationId xmlns:a16="http://schemas.microsoft.com/office/drawing/2014/main" id="{38624E6E-38EC-6123-1A69-3F0964A263FF}"/>
                </a:ext>
              </a:extLst>
            </p:cNvPr>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grpFill/>
          </p:spPr>
        </p:sp>
      </p:grpSp>
      <p:grpSp>
        <p:nvGrpSpPr>
          <p:cNvPr id="11" name="Group 5">
            <a:extLst>
              <a:ext uri="{FF2B5EF4-FFF2-40B4-BE49-F238E27FC236}">
                <a16:creationId xmlns:a16="http://schemas.microsoft.com/office/drawing/2014/main" id="{3B8341BD-80BB-4E23-9E14-53CAC4B72250}"/>
              </a:ext>
            </a:extLst>
          </p:cNvPr>
          <p:cNvGrpSpPr/>
          <p:nvPr userDrawn="1"/>
        </p:nvGrpSpPr>
        <p:grpSpPr>
          <a:xfrm>
            <a:off x="-228600" y="1681677"/>
            <a:ext cx="4876800" cy="1309890"/>
            <a:chOff x="-55344" y="0"/>
            <a:chExt cx="4161103" cy="660400"/>
          </a:xfrm>
        </p:grpSpPr>
        <p:sp>
          <p:nvSpPr>
            <p:cNvPr id="12" name="Freeform 6">
              <a:extLst>
                <a:ext uri="{FF2B5EF4-FFF2-40B4-BE49-F238E27FC236}">
                  <a16:creationId xmlns:a16="http://schemas.microsoft.com/office/drawing/2014/main" id="{61F0005C-7648-3C66-E17F-6B26494F4C5E}"/>
                </a:ext>
              </a:extLst>
            </p:cNvPr>
            <p:cNvSpPr/>
            <p:nvPr/>
          </p:nvSpPr>
          <p:spPr>
            <a:xfrm>
              <a:off x="-55344"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solidFill>
              <a:srgbClr val="FBAE17"/>
            </a:solidFill>
          </p:spPr>
        </p:sp>
      </p:grpSp>
      <p:grpSp>
        <p:nvGrpSpPr>
          <p:cNvPr id="15" name="Group 9">
            <a:extLst>
              <a:ext uri="{FF2B5EF4-FFF2-40B4-BE49-F238E27FC236}">
                <a16:creationId xmlns:a16="http://schemas.microsoft.com/office/drawing/2014/main" id="{C568BC34-D54C-EA04-11AD-664E25F80B1A}"/>
              </a:ext>
            </a:extLst>
          </p:cNvPr>
          <p:cNvGrpSpPr/>
          <p:nvPr userDrawn="1"/>
        </p:nvGrpSpPr>
        <p:grpSpPr>
          <a:xfrm>
            <a:off x="6583680" y="5372100"/>
            <a:ext cx="5120640" cy="3581399"/>
            <a:chOff x="0" y="0"/>
            <a:chExt cx="1687841" cy="660400"/>
          </a:xfrm>
          <a:solidFill>
            <a:srgbClr val="2D4FA3"/>
          </a:solidFill>
        </p:grpSpPr>
        <p:sp>
          <p:nvSpPr>
            <p:cNvPr id="16" name="Freeform 10">
              <a:extLst>
                <a:ext uri="{FF2B5EF4-FFF2-40B4-BE49-F238E27FC236}">
                  <a16:creationId xmlns:a16="http://schemas.microsoft.com/office/drawing/2014/main" id="{B0E3F4BB-B401-EBFB-64C7-9BF3EC8299F1}"/>
                </a:ext>
              </a:extLst>
            </p:cNvPr>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grpFill/>
          </p:spPr>
          <p:txBody>
            <a:bodyPr/>
            <a:lstStyle/>
            <a:p>
              <a:endParaRPr lang="en-US"/>
            </a:p>
          </p:txBody>
        </p:sp>
      </p:grpSp>
      <p:grpSp>
        <p:nvGrpSpPr>
          <p:cNvPr id="17" name="Group 11">
            <a:extLst>
              <a:ext uri="{FF2B5EF4-FFF2-40B4-BE49-F238E27FC236}">
                <a16:creationId xmlns:a16="http://schemas.microsoft.com/office/drawing/2014/main" id="{F76E2B5F-3E3E-46CF-1C08-E15FECB2722D}"/>
              </a:ext>
            </a:extLst>
          </p:cNvPr>
          <p:cNvGrpSpPr/>
          <p:nvPr userDrawn="1"/>
        </p:nvGrpSpPr>
        <p:grpSpPr>
          <a:xfrm>
            <a:off x="12329160" y="5372100"/>
            <a:ext cx="5120640" cy="3581399"/>
            <a:chOff x="0" y="0"/>
            <a:chExt cx="1687841" cy="660400"/>
          </a:xfrm>
          <a:solidFill>
            <a:srgbClr val="2D4FA3"/>
          </a:solidFill>
        </p:grpSpPr>
        <p:sp>
          <p:nvSpPr>
            <p:cNvPr id="18" name="Freeform 12">
              <a:extLst>
                <a:ext uri="{FF2B5EF4-FFF2-40B4-BE49-F238E27FC236}">
                  <a16:creationId xmlns:a16="http://schemas.microsoft.com/office/drawing/2014/main" id="{2FD3257D-A6F2-FD9C-4D2C-BB4F753FD194}"/>
                </a:ext>
              </a:extLst>
            </p:cNvPr>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grpFill/>
          </p:spPr>
        </p:sp>
      </p:grpSp>
      <p:sp>
        <p:nvSpPr>
          <p:cNvPr id="25" name="Title 24">
            <a:extLst>
              <a:ext uri="{FF2B5EF4-FFF2-40B4-BE49-F238E27FC236}">
                <a16:creationId xmlns:a16="http://schemas.microsoft.com/office/drawing/2014/main" id="{6A1C7B27-67B8-2F4B-D53F-349D070B51A4}"/>
              </a:ext>
            </a:extLst>
          </p:cNvPr>
          <p:cNvSpPr>
            <a:spLocks noGrp="1"/>
          </p:cNvSpPr>
          <p:nvPr>
            <p:ph type="title"/>
          </p:nvPr>
        </p:nvSpPr>
        <p:spPr>
          <a:xfrm>
            <a:off x="5683049" y="1765122"/>
            <a:ext cx="6934201" cy="1143000"/>
          </a:xfrm>
        </p:spPr>
        <p:txBody>
          <a:bodyPr>
            <a:noAutofit/>
          </a:bodyPr>
          <a:lstStyle>
            <a:lvl1pPr>
              <a:defRPr sz="6000" b="1" i="0">
                <a:solidFill>
                  <a:srgbClr val="2D4FA3"/>
                </a:solidFill>
                <a:latin typeface="+mj-lt"/>
              </a:defRPr>
            </a:lvl1pPr>
          </a:lstStyle>
          <a:p>
            <a:r>
              <a:rPr lang="en-US"/>
              <a:t>Click to edit Master title style</a:t>
            </a:r>
          </a:p>
        </p:txBody>
      </p:sp>
      <p:sp>
        <p:nvSpPr>
          <p:cNvPr id="27" name="Content Placeholder 26">
            <a:extLst>
              <a:ext uri="{FF2B5EF4-FFF2-40B4-BE49-F238E27FC236}">
                <a16:creationId xmlns:a16="http://schemas.microsoft.com/office/drawing/2014/main" id="{11D19725-9948-108C-ABD4-BAD9AF7131AE}"/>
              </a:ext>
            </a:extLst>
          </p:cNvPr>
          <p:cNvSpPr>
            <a:spLocks noGrp="1"/>
          </p:cNvSpPr>
          <p:nvPr>
            <p:ph sz="quarter" idx="10" hasCustomPrompt="1"/>
          </p:nvPr>
        </p:nvSpPr>
        <p:spPr>
          <a:xfrm>
            <a:off x="5485762" y="3619500"/>
            <a:ext cx="7267575" cy="609600"/>
          </a:xfrm>
        </p:spPr>
        <p:txBody>
          <a:bodyPr>
            <a:normAutofit/>
          </a:bodyPr>
          <a:lstStyle>
            <a:lvl1pPr marL="0" indent="0" algn="ctr">
              <a:buNone/>
              <a:defRPr sz="2940" b="1" i="0">
                <a:solidFill>
                  <a:srgbClr val="2D4FA3"/>
                </a:solidFill>
                <a:latin typeface="+mn-lt"/>
              </a:defRPr>
            </a:lvl1pPr>
          </a:lstStyle>
          <a:p>
            <a:pPr lvl="0"/>
            <a:r>
              <a:rPr lang="en-US" b="0" i="0">
                <a:latin typeface="Brandon Text Medium" panose="020B0503020203060203" pitchFamily="34" charset="77"/>
              </a:rPr>
              <a:t>Subtitle</a:t>
            </a:r>
            <a:endParaRPr lang="en-US"/>
          </a:p>
        </p:txBody>
      </p:sp>
      <p:sp>
        <p:nvSpPr>
          <p:cNvPr id="29" name="Text Placeholder 28">
            <a:extLst>
              <a:ext uri="{FF2B5EF4-FFF2-40B4-BE49-F238E27FC236}">
                <a16:creationId xmlns:a16="http://schemas.microsoft.com/office/drawing/2014/main" id="{EA08DE1C-9421-B5A9-7EBE-05A618F6635C}"/>
              </a:ext>
            </a:extLst>
          </p:cNvPr>
          <p:cNvSpPr>
            <a:spLocks noGrp="1"/>
          </p:cNvSpPr>
          <p:nvPr>
            <p:ph type="body" sz="quarter" idx="11"/>
          </p:nvPr>
        </p:nvSpPr>
        <p:spPr>
          <a:xfrm>
            <a:off x="3371211" y="4597001"/>
            <a:ext cx="11496675" cy="417512"/>
          </a:xfrm>
        </p:spPr>
        <p:txBody>
          <a:bodyPr>
            <a:noAutofit/>
          </a:bodyPr>
          <a:lstStyle>
            <a:lvl1pPr marL="0" indent="0" algn="ctr">
              <a:buNone/>
              <a:defRPr sz="2500" b="0" i="0">
                <a:latin typeface="+mn-lt"/>
              </a:defRPr>
            </a:lvl1pPr>
            <a:lvl2pPr>
              <a:defRPr sz="2500" b="0" i="0">
                <a:latin typeface="Brandon Text Regular" panose="020B0503020203060203" pitchFamily="34" charset="77"/>
              </a:defRPr>
            </a:lvl2pPr>
            <a:lvl3pPr>
              <a:defRPr sz="2500" b="0" i="0">
                <a:latin typeface="Brandon Text Regular" panose="020B0503020203060203" pitchFamily="34" charset="77"/>
              </a:defRPr>
            </a:lvl3pPr>
            <a:lvl4pPr>
              <a:defRPr sz="2500" b="0" i="0">
                <a:latin typeface="Brandon Text Regular" panose="020B0503020203060203" pitchFamily="34" charset="77"/>
              </a:defRPr>
            </a:lvl4pPr>
            <a:lvl5pPr>
              <a:defRPr sz="2500" b="0" i="0">
                <a:latin typeface="Brandon Text Regular" panose="020B0503020203060203" pitchFamily="34" charset="77"/>
              </a:defRPr>
            </a:lvl5pPr>
          </a:lstStyle>
          <a:p>
            <a:pPr lvl="0"/>
            <a:r>
              <a:rPr lang="en-US"/>
              <a:t>Click to edit Master text styles</a:t>
            </a:r>
          </a:p>
        </p:txBody>
      </p:sp>
      <p:sp>
        <p:nvSpPr>
          <p:cNvPr id="31" name="Text Placeholder 30">
            <a:extLst>
              <a:ext uri="{FF2B5EF4-FFF2-40B4-BE49-F238E27FC236}">
                <a16:creationId xmlns:a16="http://schemas.microsoft.com/office/drawing/2014/main" id="{2D317613-ABCD-5E6A-6ABE-E395727CCB9C}"/>
              </a:ext>
            </a:extLst>
          </p:cNvPr>
          <p:cNvSpPr>
            <a:spLocks noGrp="1"/>
          </p:cNvSpPr>
          <p:nvPr>
            <p:ph type="body" sz="quarter" idx="12"/>
          </p:nvPr>
        </p:nvSpPr>
        <p:spPr>
          <a:xfrm>
            <a:off x="1143000" y="6469368"/>
            <a:ext cx="4480560" cy="1155700"/>
          </a:xfrm>
        </p:spPr>
        <p:txBody>
          <a:bodyPr>
            <a:noAutofit/>
          </a:bodyPr>
          <a:lstStyle>
            <a:lvl1pPr marL="0" indent="0" algn="ctr">
              <a:buNone/>
              <a:defRPr sz="3200" b="1" i="0">
                <a:solidFill>
                  <a:schemeClr val="bg1"/>
                </a:solidFill>
                <a:latin typeface="+mn-lt"/>
              </a:defRPr>
            </a:lvl1pPr>
            <a:lvl2pPr>
              <a:defRPr sz="2500" b="0" i="0">
                <a:solidFill>
                  <a:schemeClr val="bg1"/>
                </a:solidFill>
                <a:latin typeface="Brandon Text Light" panose="020B0303020203060203" pitchFamily="34" charset="77"/>
              </a:defRPr>
            </a:lvl2pPr>
            <a:lvl3pPr>
              <a:defRPr sz="2500" b="0" i="0">
                <a:solidFill>
                  <a:schemeClr val="bg1"/>
                </a:solidFill>
                <a:latin typeface="Brandon Text Light" panose="020B0303020203060203" pitchFamily="34" charset="77"/>
              </a:defRPr>
            </a:lvl3pPr>
            <a:lvl4pPr>
              <a:defRPr sz="2500" b="0" i="0">
                <a:solidFill>
                  <a:schemeClr val="bg1"/>
                </a:solidFill>
                <a:latin typeface="Brandon Text Light" panose="020B0303020203060203" pitchFamily="34" charset="77"/>
              </a:defRPr>
            </a:lvl4pPr>
            <a:lvl5pPr>
              <a:defRPr sz="2500" b="0" i="0">
                <a:solidFill>
                  <a:schemeClr val="bg1"/>
                </a:solidFill>
                <a:latin typeface="Brandon Text Light" panose="020B0303020203060203" pitchFamily="34" charset="77"/>
              </a:defRPr>
            </a:lvl5pPr>
          </a:lstStyle>
          <a:p>
            <a:pPr lvl="0"/>
            <a:r>
              <a:rPr lang="en-US"/>
              <a:t>Click to edit Master text styles</a:t>
            </a:r>
          </a:p>
        </p:txBody>
      </p:sp>
      <p:sp>
        <p:nvSpPr>
          <p:cNvPr id="32" name="Text Placeholder 30">
            <a:extLst>
              <a:ext uri="{FF2B5EF4-FFF2-40B4-BE49-F238E27FC236}">
                <a16:creationId xmlns:a16="http://schemas.microsoft.com/office/drawing/2014/main" id="{C16D123B-F810-BCC8-F16E-FC299F15095E}"/>
              </a:ext>
            </a:extLst>
          </p:cNvPr>
          <p:cNvSpPr>
            <a:spLocks noGrp="1"/>
          </p:cNvSpPr>
          <p:nvPr>
            <p:ph type="body" sz="quarter" idx="13"/>
          </p:nvPr>
        </p:nvSpPr>
        <p:spPr>
          <a:xfrm>
            <a:off x="6879143" y="6469368"/>
            <a:ext cx="4480560" cy="1155700"/>
          </a:xfrm>
        </p:spPr>
        <p:txBody>
          <a:bodyPr>
            <a:noAutofit/>
          </a:bodyPr>
          <a:lstStyle>
            <a:lvl1pPr marL="0" indent="0" algn="ctr">
              <a:buNone/>
              <a:defRPr sz="3200" b="1" i="0">
                <a:solidFill>
                  <a:schemeClr val="bg1"/>
                </a:solidFill>
                <a:latin typeface="+mn-lt"/>
              </a:defRPr>
            </a:lvl1pPr>
            <a:lvl2pPr>
              <a:defRPr sz="2500" b="0" i="0">
                <a:solidFill>
                  <a:schemeClr val="bg1"/>
                </a:solidFill>
                <a:latin typeface="Brandon Text Light" panose="020B0303020203060203" pitchFamily="34" charset="77"/>
              </a:defRPr>
            </a:lvl2pPr>
            <a:lvl3pPr>
              <a:defRPr sz="2500" b="0" i="0">
                <a:solidFill>
                  <a:schemeClr val="bg1"/>
                </a:solidFill>
                <a:latin typeface="Brandon Text Light" panose="020B0303020203060203" pitchFamily="34" charset="77"/>
              </a:defRPr>
            </a:lvl3pPr>
            <a:lvl4pPr>
              <a:defRPr sz="2500" b="0" i="0">
                <a:solidFill>
                  <a:schemeClr val="bg1"/>
                </a:solidFill>
                <a:latin typeface="Brandon Text Light" panose="020B0303020203060203" pitchFamily="34" charset="77"/>
              </a:defRPr>
            </a:lvl4pPr>
            <a:lvl5pPr>
              <a:defRPr sz="2500" b="0" i="0">
                <a:solidFill>
                  <a:schemeClr val="bg1"/>
                </a:solidFill>
                <a:latin typeface="Brandon Text Light" panose="020B0303020203060203" pitchFamily="34" charset="77"/>
              </a:defRPr>
            </a:lvl5pPr>
          </a:lstStyle>
          <a:p>
            <a:pPr lvl="0"/>
            <a:r>
              <a:rPr lang="en-US"/>
              <a:t>Click to edit Master text styles</a:t>
            </a:r>
          </a:p>
        </p:txBody>
      </p:sp>
      <p:sp>
        <p:nvSpPr>
          <p:cNvPr id="33" name="Text Placeholder 30">
            <a:extLst>
              <a:ext uri="{FF2B5EF4-FFF2-40B4-BE49-F238E27FC236}">
                <a16:creationId xmlns:a16="http://schemas.microsoft.com/office/drawing/2014/main" id="{3E36BBEA-61CC-4F34-AE59-A67F4B7EF2F1}"/>
              </a:ext>
            </a:extLst>
          </p:cNvPr>
          <p:cNvSpPr>
            <a:spLocks noGrp="1"/>
          </p:cNvSpPr>
          <p:nvPr>
            <p:ph type="body" sz="quarter" idx="14"/>
          </p:nvPr>
        </p:nvSpPr>
        <p:spPr>
          <a:xfrm>
            <a:off x="12615285" y="6469368"/>
            <a:ext cx="4480560" cy="1155700"/>
          </a:xfrm>
        </p:spPr>
        <p:txBody>
          <a:bodyPr>
            <a:noAutofit/>
          </a:bodyPr>
          <a:lstStyle>
            <a:lvl1pPr marL="0" indent="0" algn="ctr">
              <a:buNone/>
              <a:defRPr sz="3200" b="1" i="0">
                <a:solidFill>
                  <a:schemeClr val="bg1"/>
                </a:solidFill>
                <a:latin typeface="+mn-lt"/>
              </a:defRPr>
            </a:lvl1pPr>
            <a:lvl2pPr>
              <a:defRPr sz="2500" b="0" i="0">
                <a:solidFill>
                  <a:schemeClr val="bg1"/>
                </a:solidFill>
                <a:latin typeface="Brandon Text Light" panose="020B0303020203060203" pitchFamily="34" charset="77"/>
              </a:defRPr>
            </a:lvl2pPr>
            <a:lvl3pPr>
              <a:defRPr sz="2500" b="0" i="0">
                <a:solidFill>
                  <a:schemeClr val="bg1"/>
                </a:solidFill>
                <a:latin typeface="Brandon Text Light" panose="020B0303020203060203" pitchFamily="34" charset="77"/>
              </a:defRPr>
            </a:lvl3pPr>
            <a:lvl4pPr>
              <a:defRPr sz="2500" b="0" i="0">
                <a:solidFill>
                  <a:schemeClr val="bg1"/>
                </a:solidFill>
                <a:latin typeface="Brandon Text Light" panose="020B0303020203060203" pitchFamily="34" charset="77"/>
              </a:defRPr>
            </a:lvl4pPr>
            <a:lvl5pPr>
              <a:defRPr sz="2500" b="0" i="0">
                <a:solidFill>
                  <a:schemeClr val="bg1"/>
                </a:solidFill>
                <a:latin typeface="Brandon Text Light" panose="020B0303020203060203" pitchFamily="34" charset="77"/>
              </a:defRPr>
            </a:lvl5pPr>
          </a:lstStyle>
          <a:p>
            <a:pPr lvl="0"/>
            <a:r>
              <a:rPr lang="en-US"/>
              <a:t>Click to edit Master text styles</a:t>
            </a:r>
          </a:p>
        </p:txBody>
      </p:sp>
      <p:grpSp>
        <p:nvGrpSpPr>
          <p:cNvPr id="2" name="Group 5">
            <a:extLst>
              <a:ext uri="{FF2B5EF4-FFF2-40B4-BE49-F238E27FC236}">
                <a16:creationId xmlns:a16="http://schemas.microsoft.com/office/drawing/2014/main" id="{532669E3-B59C-E545-D747-8BBC24210460}"/>
              </a:ext>
            </a:extLst>
          </p:cNvPr>
          <p:cNvGrpSpPr/>
          <p:nvPr userDrawn="1"/>
        </p:nvGrpSpPr>
        <p:grpSpPr>
          <a:xfrm>
            <a:off x="13676162" y="1681677"/>
            <a:ext cx="4876800" cy="1309890"/>
            <a:chOff x="-55344" y="0"/>
            <a:chExt cx="4161103" cy="660400"/>
          </a:xfrm>
        </p:grpSpPr>
        <p:sp>
          <p:nvSpPr>
            <p:cNvPr id="3" name="Freeform 6">
              <a:extLst>
                <a:ext uri="{FF2B5EF4-FFF2-40B4-BE49-F238E27FC236}">
                  <a16:creationId xmlns:a16="http://schemas.microsoft.com/office/drawing/2014/main" id="{31346F85-314E-2178-4B13-5EA75A066F22}"/>
                </a:ext>
              </a:extLst>
            </p:cNvPr>
            <p:cNvSpPr/>
            <p:nvPr/>
          </p:nvSpPr>
          <p:spPr>
            <a:xfrm>
              <a:off x="-55344"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solidFill>
              <a:srgbClr val="FBAE17"/>
            </a:solidFill>
          </p:spPr>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DB534EA1-3ED5-3C0D-B535-86F8545ADBC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2" name="Parallelogram 1">
            <a:extLst>
              <a:ext uri="{FF2B5EF4-FFF2-40B4-BE49-F238E27FC236}">
                <a16:creationId xmlns:a16="http://schemas.microsoft.com/office/drawing/2014/main" id="{C59D009B-8C23-1E68-0220-D328CC386034}"/>
              </a:ext>
            </a:extLst>
          </p:cNvPr>
          <p:cNvSpPr/>
          <p:nvPr userDrawn="1"/>
        </p:nvSpPr>
        <p:spPr>
          <a:xfrm flipV="1">
            <a:off x="1588127" y="-19878"/>
            <a:ext cx="13568808" cy="10306878"/>
          </a:xfrm>
          <a:custGeom>
            <a:avLst/>
            <a:gdLst>
              <a:gd name="connsiteX0" fmla="*/ 0 w 5161350"/>
              <a:gd name="connsiteY0" fmla="*/ 10287000 h 10287000"/>
              <a:gd name="connsiteX1" fmla="*/ 1290338 w 5161350"/>
              <a:gd name="connsiteY1" fmla="*/ 0 h 10287000"/>
              <a:gd name="connsiteX2" fmla="*/ 5161350 w 5161350"/>
              <a:gd name="connsiteY2" fmla="*/ 0 h 10287000"/>
              <a:gd name="connsiteX3" fmla="*/ 3871013 w 5161350"/>
              <a:gd name="connsiteY3" fmla="*/ 10287000 h 10287000"/>
              <a:gd name="connsiteX4" fmla="*/ 0 w 5161350"/>
              <a:gd name="connsiteY4" fmla="*/ 10287000 h 10287000"/>
              <a:gd name="connsiteX0" fmla="*/ 0 w 10488724"/>
              <a:gd name="connsiteY0" fmla="*/ 10306878 h 10306878"/>
              <a:gd name="connsiteX1" fmla="*/ 6617712 w 10488724"/>
              <a:gd name="connsiteY1" fmla="*/ 0 h 10306878"/>
              <a:gd name="connsiteX2" fmla="*/ 10488724 w 10488724"/>
              <a:gd name="connsiteY2" fmla="*/ 0 h 10306878"/>
              <a:gd name="connsiteX3" fmla="*/ 9198387 w 10488724"/>
              <a:gd name="connsiteY3" fmla="*/ 10287000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3871013 w 10488724"/>
              <a:gd name="connsiteY3" fmla="*/ 10267122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2916856 w 10488724"/>
              <a:gd name="connsiteY3" fmla="*/ 10267122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2181361 w 10488724"/>
              <a:gd name="connsiteY3" fmla="*/ 10227365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1366353 w 10488724"/>
              <a:gd name="connsiteY3" fmla="*/ 10147852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1604892 w 10488724"/>
              <a:gd name="connsiteY3" fmla="*/ 10267121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1678044 w 10488724"/>
              <a:gd name="connsiteY3" fmla="*/ 10289066 h 10306878"/>
              <a:gd name="connsiteX4" fmla="*/ 0 w 10488724"/>
              <a:gd name="connsiteY4" fmla="*/ 10306878 h 10306878"/>
              <a:gd name="connsiteX0" fmla="*/ 0 w 13568808"/>
              <a:gd name="connsiteY0" fmla="*/ 10306878 h 10306878"/>
              <a:gd name="connsiteX1" fmla="*/ 6617712 w 13568808"/>
              <a:gd name="connsiteY1" fmla="*/ 0 h 10306878"/>
              <a:gd name="connsiteX2" fmla="*/ 13568808 w 13568808"/>
              <a:gd name="connsiteY2" fmla="*/ 0 h 10306878"/>
              <a:gd name="connsiteX3" fmla="*/ 1678044 w 13568808"/>
              <a:gd name="connsiteY3" fmla="*/ 10289066 h 10306878"/>
              <a:gd name="connsiteX4" fmla="*/ 0 w 13568808"/>
              <a:gd name="connsiteY4" fmla="*/ 10306878 h 10306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808" h="10306878">
                <a:moveTo>
                  <a:pt x="0" y="10306878"/>
                </a:moveTo>
                <a:lnTo>
                  <a:pt x="6617712" y="0"/>
                </a:lnTo>
                <a:lnTo>
                  <a:pt x="13568808" y="0"/>
                </a:lnTo>
                <a:lnTo>
                  <a:pt x="1678044" y="10289066"/>
                </a:lnTo>
                <a:lnTo>
                  <a:pt x="0" y="10306878"/>
                </a:lnTo>
                <a:close/>
              </a:path>
            </a:pathLst>
          </a:custGeom>
          <a:solidFill>
            <a:srgbClr val="2D4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1">
            <a:extLst>
              <a:ext uri="{FF2B5EF4-FFF2-40B4-BE49-F238E27FC236}">
                <a16:creationId xmlns:a16="http://schemas.microsoft.com/office/drawing/2014/main" id="{B325B349-07E4-4DE8-BDD1-D093DC0D89CB}"/>
              </a:ext>
            </a:extLst>
          </p:cNvPr>
          <p:cNvSpPr/>
          <p:nvPr userDrawn="1"/>
        </p:nvSpPr>
        <p:spPr>
          <a:xfrm flipV="1">
            <a:off x="431477" y="-19878"/>
            <a:ext cx="7764742" cy="10306878"/>
          </a:xfrm>
          <a:custGeom>
            <a:avLst/>
            <a:gdLst>
              <a:gd name="connsiteX0" fmla="*/ 0 w 5161350"/>
              <a:gd name="connsiteY0" fmla="*/ 10287000 h 10287000"/>
              <a:gd name="connsiteX1" fmla="*/ 1290338 w 5161350"/>
              <a:gd name="connsiteY1" fmla="*/ 0 h 10287000"/>
              <a:gd name="connsiteX2" fmla="*/ 5161350 w 5161350"/>
              <a:gd name="connsiteY2" fmla="*/ 0 h 10287000"/>
              <a:gd name="connsiteX3" fmla="*/ 3871013 w 5161350"/>
              <a:gd name="connsiteY3" fmla="*/ 10287000 h 10287000"/>
              <a:gd name="connsiteX4" fmla="*/ 0 w 5161350"/>
              <a:gd name="connsiteY4" fmla="*/ 10287000 h 10287000"/>
              <a:gd name="connsiteX0" fmla="*/ 0 w 10488724"/>
              <a:gd name="connsiteY0" fmla="*/ 10306878 h 10306878"/>
              <a:gd name="connsiteX1" fmla="*/ 6617712 w 10488724"/>
              <a:gd name="connsiteY1" fmla="*/ 0 h 10306878"/>
              <a:gd name="connsiteX2" fmla="*/ 10488724 w 10488724"/>
              <a:gd name="connsiteY2" fmla="*/ 0 h 10306878"/>
              <a:gd name="connsiteX3" fmla="*/ 9198387 w 10488724"/>
              <a:gd name="connsiteY3" fmla="*/ 10287000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3871013 w 10488724"/>
              <a:gd name="connsiteY3" fmla="*/ 10267122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2916856 w 10488724"/>
              <a:gd name="connsiteY3" fmla="*/ 10267122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2181361 w 10488724"/>
              <a:gd name="connsiteY3" fmla="*/ 10227365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1366353 w 10488724"/>
              <a:gd name="connsiteY3" fmla="*/ 10147852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1604892 w 10488724"/>
              <a:gd name="connsiteY3" fmla="*/ 10267121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1678044 w 10488724"/>
              <a:gd name="connsiteY3" fmla="*/ 10289066 h 10306878"/>
              <a:gd name="connsiteX4" fmla="*/ 0 w 10488724"/>
              <a:gd name="connsiteY4" fmla="*/ 10306878 h 10306878"/>
              <a:gd name="connsiteX0" fmla="*/ 0 w 13568808"/>
              <a:gd name="connsiteY0" fmla="*/ 10306878 h 10306878"/>
              <a:gd name="connsiteX1" fmla="*/ 6617712 w 13568808"/>
              <a:gd name="connsiteY1" fmla="*/ 0 h 10306878"/>
              <a:gd name="connsiteX2" fmla="*/ 13568808 w 13568808"/>
              <a:gd name="connsiteY2" fmla="*/ 0 h 10306878"/>
              <a:gd name="connsiteX3" fmla="*/ 1678044 w 13568808"/>
              <a:gd name="connsiteY3" fmla="*/ 10289066 h 10306878"/>
              <a:gd name="connsiteX4" fmla="*/ 0 w 13568808"/>
              <a:gd name="connsiteY4" fmla="*/ 10306878 h 10306878"/>
              <a:gd name="connsiteX0" fmla="*/ 0 w 13568808"/>
              <a:gd name="connsiteY0" fmla="*/ 10306878 h 10306878"/>
              <a:gd name="connsiteX1" fmla="*/ 2767607 w 13568808"/>
              <a:gd name="connsiteY1" fmla="*/ 0 h 10306878"/>
              <a:gd name="connsiteX2" fmla="*/ 13568808 w 13568808"/>
              <a:gd name="connsiteY2" fmla="*/ 0 h 10306878"/>
              <a:gd name="connsiteX3" fmla="*/ 1678044 w 13568808"/>
              <a:gd name="connsiteY3" fmla="*/ 10289066 h 10306878"/>
              <a:gd name="connsiteX4" fmla="*/ 0 w 13568808"/>
              <a:gd name="connsiteY4" fmla="*/ 10306878 h 10306878"/>
              <a:gd name="connsiteX0" fmla="*/ 0 w 7959745"/>
              <a:gd name="connsiteY0" fmla="*/ 10306878 h 10306878"/>
              <a:gd name="connsiteX1" fmla="*/ 2767607 w 7959745"/>
              <a:gd name="connsiteY1" fmla="*/ 0 h 10306878"/>
              <a:gd name="connsiteX2" fmla="*/ 7959745 w 7959745"/>
              <a:gd name="connsiteY2" fmla="*/ 468351 h 10306878"/>
              <a:gd name="connsiteX3" fmla="*/ 1678044 w 7959745"/>
              <a:gd name="connsiteY3" fmla="*/ 10289066 h 10306878"/>
              <a:gd name="connsiteX4" fmla="*/ 0 w 7959745"/>
              <a:gd name="connsiteY4" fmla="*/ 10306878 h 10306878"/>
              <a:gd name="connsiteX0" fmla="*/ 0 w 7714418"/>
              <a:gd name="connsiteY0" fmla="*/ 10306878 h 10306878"/>
              <a:gd name="connsiteX1" fmla="*/ 2767607 w 7714418"/>
              <a:gd name="connsiteY1" fmla="*/ 0 h 10306878"/>
              <a:gd name="connsiteX2" fmla="*/ 7714418 w 7714418"/>
              <a:gd name="connsiteY2" fmla="*/ 11151 h 10306878"/>
              <a:gd name="connsiteX3" fmla="*/ 1678044 w 7714418"/>
              <a:gd name="connsiteY3" fmla="*/ 10289066 h 10306878"/>
              <a:gd name="connsiteX4" fmla="*/ 0 w 7714418"/>
              <a:gd name="connsiteY4" fmla="*/ 10306878 h 10306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4418" h="10306878">
                <a:moveTo>
                  <a:pt x="0" y="10306878"/>
                </a:moveTo>
                <a:lnTo>
                  <a:pt x="2767607" y="0"/>
                </a:lnTo>
                <a:lnTo>
                  <a:pt x="7714418" y="11151"/>
                </a:lnTo>
                <a:lnTo>
                  <a:pt x="1678044" y="10289066"/>
                </a:lnTo>
                <a:lnTo>
                  <a:pt x="0" y="10306878"/>
                </a:lnTo>
                <a:close/>
              </a:path>
            </a:pathLst>
          </a:custGeom>
          <a:solidFill>
            <a:srgbClr val="294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1">
            <a:extLst>
              <a:ext uri="{FF2B5EF4-FFF2-40B4-BE49-F238E27FC236}">
                <a16:creationId xmlns:a16="http://schemas.microsoft.com/office/drawing/2014/main" id="{7BBC6D7E-A691-26AF-7C7E-FAEBA9484F61}"/>
              </a:ext>
            </a:extLst>
          </p:cNvPr>
          <p:cNvSpPr/>
          <p:nvPr userDrawn="1"/>
        </p:nvSpPr>
        <p:spPr>
          <a:xfrm flipV="1">
            <a:off x="-14570" y="-19879"/>
            <a:ext cx="3231823" cy="10311273"/>
          </a:xfrm>
          <a:custGeom>
            <a:avLst/>
            <a:gdLst>
              <a:gd name="connsiteX0" fmla="*/ 0 w 5161350"/>
              <a:gd name="connsiteY0" fmla="*/ 10287000 h 10287000"/>
              <a:gd name="connsiteX1" fmla="*/ 1290338 w 5161350"/>
              <a:gd name="connsiteY1" fmla="*/ 0 h 10287000"/>
              <a:gd name="connsiteX2" fmla="*/ 5161350 w 5161350"/>
              <a:gd name="connsiteY2" fmla="*/ 0 h 10287000"/>
              <a:gd name="connsiteX3" fmla="*/ 3871013 w 5161350"/>
              <a:gd name="connsiteY3" fmla="*/ 10287000 h 10287000"/>
              <a:gd name="connsiteX4" fmla="*/ 0 w 5161350"/>
              <a:gd name="connsiteY4" fmla="*/ 10287000 h 10287000"/>
              <a:gd name="connsiteX0" fmla="*/ 0 w 10488724"/>
              <a:gd name="connsiteY0" fmla="*/ 10306878 h 10306878"/>
              <a:gd name="connsiteX1" fmla="*/ 6617712 w 10488724"/>
              <a:gd name="connsiteY1" fmla="*/ 0 h 10306878"/>
              <a:gd name="connsiteX2" fmla="*/ 10488724 w 10488724"/>
              <a:gd name="connsiteY2" fmla="*/ 0 h 10306878"/>
              <a:gd name="connsiteX3" fmla="*/ 9198387 w 10488724"/>
              <a:gd name="connsiteY3" fmla="*/ 10287000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3871013 w 10488724"/>
              <a:gd name="connsiteY3" fmla="*/ 10267122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2916856 w 10488724"/>
              <a:gd name="connsiteY3" fmla="*/ 10267122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2181361 w 10488724"/>
              <a:gd name="connsiteY3" fmla="*/ 10227365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1366353 w 10488724"/>
              <a:gd name="connsiteY3" fmla="*/ 10147852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1604892 w 10488724"/>
              <a:gd name="connsiteY3" fmla="*/ 10267121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1678044 w 10488724"/>
              <a:gd name="connsiteY3" fmla="*/ 10289066 h 10306878"/>
              <a:gd name="connsiteX4" fmla="*/ 0 w 10488724"/>
              <a:gd name="connsiteY4" fmla="*/ 10306878 h 10306878"/>
              <a:gd name="connsiteX0" fmla="*/ 0 w 13568808"/>
              <a:gd name="connsiteY0" fmla="*/ 10306878 h 10306878"/>
              <a:gd name="connsiteX1" fmla="*/ 6617712 w 13568808"/>
              <a:gd name="connsiteY1" fmla="*/ 0 h 10306878"/>
              <a:gd name="connsiteX2" fmla="*/ 13568808 w 13568808"/>
              <a:gd name="connsiteY2" fmla="*/ 0 h 10306878"/>
              <a:gd name="connsiteX3" fmla="*/ 1678044 w 13568808"/>
              <a:gd name="connsiteY3" fmla="*/ 10289066 h 10306878"/>
              <a:gd name="connsiteX4" fmla="*/ 0 w 13568808"/>
              <a:gd name="connsiteY4" fmla="*/ 10306878 h 10306878"/>
              <a:gd name="connsiteX0" fmla="*/ 0 w 13568808"/>
              <a:gd name="connsiteY0" fmla="*/ 10306878 h 10306878"/>
              <a:gd name="connsiteX1" fmla="*/ 2767607 w 13568808"/>
              <a:gd name="connsiteY1" fmla="*/ 0 h 10306878"/>
              <a:gd name="connsiteX2" fmla="*/ 13568808 w 13568808"/>
              <a:gd name="connsiteY2" fmla="*/ 0 h 10306878"/>
              <a:gd name="connsiteX3" fmla="*/ 1678044 w 13568808"/>
              <a:gd name="connsiteY3" fmla="*/ 10289066 h 10306878"/>
              <a:gd name="connsiteX4" fmla="*/ 0 w 13568808"/>
              <a:gd name="connsiteY4" fmla="*/ 10306878 h 10306878"/>
              <a:gd name="connsiteX0" fmla="*/ 0 w 7959745"/>
              <a:gd name="connsiteY0" fmla="*/ 10306878 h 10306878"/>
              <a:gd name="connsiteX1" fmla="*/ 2767607 w 7959745"/>
              <a:gd name="connsiteY1" fmla="*/ 0 h 10306878"/>
              <a:gd name="connsiteX2" fmla="*/ 7959745 w 7959745"/>
              <a:gd name="connsiteY2" fmla="*/ 468351 h 10306878"/>
              <a:gd name="connsiteX3" fmla="*/ 1678044 w 7959745"/>
              <a:gd name="connsiteY3" fmla="*/ 10289066 h 10306878"/>
              <a:gd name="connsiteX4" fmla="*/ 0 w 7959745"/>
              <a:gd name="connsiteY4" fmla="*/ 10306878 h 10306878"/>
              <a:gd name="connsiteX0" fmla="*/ 0 w 7714418"/>
              <a:gd name="connsiteY0" fmla="*/ 10306878 h 10306878"/>
              <a:gd name="connsiteX1" fmla="*/ 2767607 w 7714418"/>
              <a:gd name="connsiteY1" fmla="*/ 0 h 10306878"/>
              <a:gd name="connsiteX2" fmla="*/ 7714418 w 7714418"/>
              <a:gd name="connsiteY2" fmla="*/ 11151 h 10306878"/>
              <a:gd name="connsiteX3" fmla="*/ 1678044 w 7714418"/>
              <a:gd name="connsiteY3" fmla="*/ 10289066 h 10306878"/>
              <a:gd name="connsiteX4" fmla="*/ 0 w 7714418"/>
              <a:gd name="connsiteY4" fmla="*/ 10306878 h 10306878"/>
              <a:gd name="connsiteX0" fmla="*/ 0 w 7714418"/>
              <a:gd name="connsiteY0" fmla="*/ 10295727 h 10295727"/>
              <a:gd name="connsiteX1" fmla="*/ 42186 w 7714418"/>
              <a:gd name="connsiteY1" fmla="*/ 5474 h 10295727"/>
              <a:gd name="connsiteX2" fmla="*/ 7714418 w 7714418"/>
              <a:gd name="connsiteY2" fmla="*/ 0 h 10295727"/>
              <a:gd name="connsiteX3" fmla="*/ 1678044 w 7714418"/>
              <a:gd name="connsiteY3" fmla="*/ 10277915 h 10295727"/>
              <a:gd name="connsiteX4" fmla="*/ 0 w 7714418"/>
              <a:gd name="connsiteY4" fmla="*/ 10295727 h 10295727"/>
              <a:gd name="connsiteX0" fmla="*/ 0 w 3023390"/>
              <a:gd name="connsiteY0" fmla="*/ 10312353 h 10312353"/>
              <a:gd name="connsiteX1" fmla="*/ 42186 w 3023390"/>
              <a:gd name="connsiteY1" fmla="*/ 22100 h 10312353"/>
              <a:gd name="connsiteX2" fmla="*/ 3023390 w 3023390"/>
              <a:gd name="connsiteY2" fmla="*/ 0 h 10312353"/>
              <a:gd name="connsiteX3" fmla="*/ 1678044 w 3023390"/>
              <a:gd name="connsiteY3" fmla="*/ 10294541 h 10312353"/>
              <a:gd name="connsiteX4" fmla="*/ 0 w 3023390"/>
              <a:gd name="connsiteY4" fmla="*/ 10312353 h 10312353"/>
              <a:gd name="connsiteX0" fmla="*/ 0 w 1678044"/>
              <a:gd name="connsiteY0" fmla="*/ 10312353 h 10312353"/>
              <a:gd name="connsiteX1" fmla="*/ 42186 w 1678044"/>
              <a:gd name="connsiteY1" fmla="*/ 22100 h 10312353"/>
              <a:gd name="connsiteX2" fmla="*/ 793501 w 1678044"/>
              <a:gd name="connsiteY2" fmla="*/ 0 h 10312353"/>
              <a:gd name="connsiteX3" fmla="*/ 1678044 w 1678044"/>
              <a:gd name="connsiteY3" fmla="*/ 10294541 h 10312353"/>
              <a:gd name="connsiteX4" fmla="*/ 0 w 1678044"/>
              <a:gd name="connsiteY4" fmla="*/ 10312353 h 10312353"/>
              <a:gd name="connsiteX0" fmla="*/ 0 w 868677"/>
              <a:gd name="connsiteY0" fmla="*/ 10312353 h 10312353"/>
              <a:gd name="connsiteX1" fmla="*/ 42186 w 868677"/>
              <a:gd name="connsiteY1" fmla="*/ 22100 h 10312353"/>
              <a:gd name="connsiteX2" fmla="*/ 793501 w 868677"/>
              <a:gd name="connsiteY2" fmla="*/ 0 h 10312353"/>
              <a:gd name="connsiteX3" fmla="*/ 868677 w 868677"/>
              <a:gd name="connsiteY3" fmla="*/ 10311166 h 10312353"/>
              <a:gd name="connsiteX4" fmla="*/ 0 w 868677"/>
              <a:gd name="connsiteY4" fmla="*/ 10312353 h 10312353"/>
              <a:gd name="connsiteX0" fmla="*/ 0 w 793501"/>
              <a:gd name="connsiteY0" fmla="*/ 10312353 h 10312353"/>
              <a:gd name="connsiteX1" fmla="*/ 42186 w 793501"/>
              <a:gd name="connsiteY1" fmla="*/ 22100 h 10312353"/>
              <a:gd name="connsiteX2" fmla="*/ 793501 w 793501"/>
              <a:gd name="connsiteY2" fmla="*/ 0 h 10312353"/>
              <a:gd name="connsiteX3" fmla="*/ 703501 w 793501"/>
              <a:gd name="connsiteY3" fmla="*/ 10294540 h 10312353"/>
              <a:gd name="connsiteX4" fmla="*/ 0 w 793501"/>
              <a:gd name="connsiteY4" fmla="*/ 10312353 h 10312353"/>
              <a:gd name="connsiteX0" fmla="*/ 0 w 793501"/>
              <a:gd name="connsiteY0" fmla="*/ 10312353 h 10312353"/>
              <a:gd name="connsiteX1" fmla="*/ 42186 w 793501"/>
              <a:gd name="connsiteY1" fmla="*/ 22100 h 10312353"/>
              <a:gd name="connsiteX2" fmla="*/ 793501 w 793501"/>
              <a:gd name="connsiteY2" fmla="*/ 0 h 10312353"/>
              <a:gd name="connsiteX3" fmla="*/ 521807 w 793501"/>
              <a:gd name="connsiteY3" fmla="*/ 10277914 h 10312353"/>
              <a:gd name="connsiteX4" fmla="*/ 0 w 793501"/>
              <a:gd name="connsiteY4" fmla="*/ 10312353 h 10312353"/>
              <a:gd name="connsiteX0" fmla="*/ 0 w 793501"/>
              <a:gd name="connsiteY0" fmla="*/ 10312353 h 10312353"/>
              <a:gd name="connsiteX1" fmla="*/ 42186 w 793501"/>
              <a:gd name="connsiteY1" fmla="*/ 22100 h 10312353"/>
              <a:gd name="connsiteX2" fmla="*/ 793501 w 793501"/>
              <a:gd name="connsiteY2" fmla="*/ 0 h 10312353"/>
              <a:gd name="connsiteX3" fmla="*/ 323595 w 793501"/>
              <a:gd name="connsiteY3" fmla="*/ 10277914 h 10312353"/>
              <a:gd name="connsiteX4" fmla="*/ 0 w 793501"/>
              <a:gd name="connsiteY4" fmla="*/ 10312353 h 10312353"/>
              <a:gd name="connsiteX0" fmla="*/ 0 w 793501"/>
              <a:gd name="connsiteY0" fmla="*/ 10312353 h 10312353"/>
              <a:gd name="connsiteX1" fmla="*/ 42186 w 793501"/>
              <a:gd name="connsiteY1" fmla="*/ 22100 h 10312353"/>
              <a:gd name="connsiteX2" fmla="*/ 793501 w 793501"/>
              <a:gd name="connsiteY2" fmla="*/ 0 h 10312353"/>
              <a:gd name="connsiteX3" fmla="*/ 443679 w 793501"/>
              <a:gd name="connsiteY3" fmla="*/ 10309445 h 10312353"/>
              <a:gd name="connsiteX4" fmla="*/ 0 w 793501"/>
              <a:gd name="connsiteY4" fmla="*/ 10312353 h 10312353"/>
              <a:gd name="connsiteX0" fmla="*/ 0 w 793501"/>
              <a:gd name="connsiteY0" fmla="*/ 10312353 h 10312353"/>
              <a:gd name="connsiteX1" fmla="*/ 21302 w 793501"/>
              <a:gd name="connsiteY1" fmla="*/ 1080 h 10312353"/>
              <a:gd name="connsiteX2" fmla="*/ 793501 w 793501"/>
              <a:gd name="connsiteY2" fmla="*/ 0 h 10312353"/>
              <a:gd name="connsiteX3" fmla="*/ 443679 w 793501"/>
              <a:gd name="connsiteY3" fmla="*/ 10309445 h 10312353"/>
              <a:gd name="connsiteX4" fmla="*/ 0 w 793501"/>
              <a:gd name="connsiteY4" fmla="*/ 10312353 h 10312353"/>
              <a:gd name="connsiteX0" fmla="*/ 0 w 3210874"/>
              <a:gd name="connsiteY0" fmla="*/ 10311273 h 10311273"/>
              <a:gd name="connsiteX1" fmla="*/ 21302 w 3210874"/>
              <a:gd name="connsiteY1" fmla="*/ 0 h 10311273"/>
              <a:gd name="connsiteX2" fmla="*/ 3210874 w 3210874"/>
              <a:gd name="connsiteY2" fmla="*/ 9431 h 10311273"/>
              <a:gd name="connsiteX3" fmla="*/ 443679 w 3210874"/>
              <a:gd name="connsiteY3" fmla="*/ 10308365 h 10311273"/>
              <a:gd name="connsiteX4" fmla="*/ 0 w 3210874"/>
              <a:gd name="connsiteY4" fmla="*/ 10311273 h 10311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0874" h="10311273">
                <a:moveTo>
                  <a:pt x="0" y="10311273"/>
                </a:moveTo>
                <a:cubicBezTo>
                  <a:pt x="7101" y="6874182"/>
                  <a:pt x="14201" y="3437091"/>
                  <a:pt x="21302" y="0"/>
                </a:cubicBezTo>
                <a:lnTo>
                  <a:pt x="3210874" y="9431"/>
                </a:lnTo>
                <a:lnTo>
                  <a:pt x="443679" y="10308365"/>
                </a:lnTo>
                <a:lnTo>
                  <a:pt x="0" y="10311273"/>
                </a:lnTo>
                <a:close/>
              </a:path>
            </a:pathLst>
          </a:custGeom>
          <a:solidFill>
            <a:srgbClr val="273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a:extLst>
              <a:ext uri="{FF2B5EF4-FFF2-40B4-BE49-F238E27FC236}">
                <a16:creationId xmlns:a16="http://schemas.microsoft.com/office/drawing/2014/main" id="{A810ECFD-B61D-DF0D-236F-3B6FA6FC273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028700" y="1028700"/>
            <a:ext cx="1783058" cy="295015"/>
          </a:xfrm>
          <a:prstGeom prst="rect">
            <a:avLst/>
          </a:prstGeom>
        </p:spPr>
      </p:pic>
      <p:pic>
        <p:nvPicPr>
          <p:cNvPr id="10" name="Picture 6">
            <a:extLst>
              <a:ext uri="{FF2B5EF4-FFF2-40B4-BE49-F238E27FC236}">
                <a16:creationId xmlns:a16="http://schemas.microsoft.com/office/drawing/2014/main" id="{1109334A-CBDE-33F8-0377-40F7AF4E4E1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5476242" y="8956802"/>
            <a:ext cx="1783058" cy="295015"/>
          </a:xfrm>
          <a:prstGeom prst="rect">
            <a:avLst/>
          </a:prstGeom>
        </p:spPr>
      </p:pic>
      <p:sp>
        <p:nvSpPr>
          <p:cNvPr id="11" name="AutoShape 7">
            <a:extLst>
              <a:ext uri="{FF2B5EF4-FFF2-40B4-BE49-F238E27FC236}">
                <a16:creationId xmlns:a16="http://schemas.microsoft.com/office/drawing/2014/main" id="{A70C1A71-65C7-2DC1-0B5F-7E6D2D17FF71}"/>
              </a:ext>
            </a:extLst>
          </p:cNvPr>
          <p:cNvSpPr/>
          <p:nvPr userDrawn="1"/>
        </p:nvSpPr>
        <p:spPr>
          <a:xfrm>
            <a:off x="0" y="4580698"/>
            <a:ext cx="3707960" cy="0"/>
          </a:xfrm>
          <a:prstGeom prst="line">
            <a:avLst/>
          </a:prstGeom>
          <a:ln w="19050" cap="rnd">
            <a:solidFill>
              <a:srgbClr val="FFFFFF"/>
            </a:solidFill>
            <a:prstDash val="solid"/>
            <a:headEnd type="none" w="sm" len="sm"/>
            <a:tailEnd type="none" w="sm" len="sm"/>
          </a:ln>
        </p:spPr>
      </p:sp>
      <p:sp>
        <p:nvSpPr>
          <p:cNvPr id="12" name="AutoShape 8">
            <a:extLst>
              <a:ext uri="{FF2B5EF4-FFF2-40B4-BE49-F238E27FC236}">
                <a16:creationId xmlns:a16="http://schemas.microsoft.com/office/drawing/2014/main" id="{48E62875-531D-00AD-4D4A-34A5D429A5F1}"/>
              </a:ext>
            </a:extLst>
          </p:cNvPr>
          <p:cNvSpPr/>
          <p:nvPr userDrawn="1"/>
        </p:nvSpPr>
        <p:spPr>
          <a:xfrm>
            <a:off x="0" y="9582841"/>
            <a:ext cx="6706779" cy="0"/>
          </a:xfrm>
          <a:prstGeom prst="line">
            <a:avLst/>
          </a:prstGeom>
          <a:ln w="19050" cap="rnd">
            <a:solidFill>
              <a:srgbClr val="FFFFFF"/>
            </a:solidFill>
            <a:prstDash val="solid"/>
            <a:headEnd type="none" w="sm" len="sm"/>
            <a:tailEnd type="none" w="sm" len="sm"/>
          </a:ln>
        </p:spPr>
      </p:sp>
      <p:sp>
        <p:nvSpPr>
          <p:cNvPr id="13" name="AutoShape 9">
            <a:extLst>
              <a:ext uri="{FF2B5EF4-FFF2-40B4-BE49-F238E27FC236}">
                <a16:creationId xmlns:a16="http://schemas.microsoft.com/office/drawing/2014/main" id="{AF55E891-3738-D82D-B201-E699439C1966}"/>
              </a:ext>
            </a:extLst>
          </p:cNvPr>
          <p:cNvSpPr/>
          <p:nvPr userDrawn="1"/>
        </p:nvSpPr>
        <p:spPr>
          <a:xfrm>
            <a:off x="0" y="3712270"/>
            <a:ext cx="2203892" cy="0"/>
          </a:xfrm>
          <a:prstGeom prst="line">
            <a:avLst/>
          </a:prstGeom>
          <a:ln w="19050" cap="rnd">
            <a:solidFill>
              <a:srgbClr val="FFFFFF"/>
            </a:solidFill>
            <a:prstDash val="solid"/>
            <a:headEnd type="none" w="sm" len="sm"/>
            <a:tailEnd type="none" w="sm" len="sm"/>
          </a:ln>
        </p:spPr>
      </p:sp>
      <p:sp>
        <p:nvSpPr>
          <p:cNvPr id="14" name="AutoShape 10">
            <a:extLst>
              <a:ext uri="{FF2B5EF4-FFF2-40B4-BE49-F238E27FC236}">
                <a16:creationId xmlns:a16="http://schemas.microsoft.com/office/drawing/2014/main" id="{28F9205A-61F0-9B3B-C827-814D83C20189}"/>
              </a:ext>
            </a:extLst>
          </p:cNvPr>
          <p:cNvSpPr/>
          <p:nvPr userDrawn="1"/>
        </p:nvSpPr>
        <p:spPr>
          <a:xfrm>
            <a:off x="3066191" y="2823187"/>
            <a:ext cx="930938" cy="0"/>
          </a:xfrm>
          <a:prstGeom prst="line">
            <a:avLst/>
          </a:prstGeom>
          <a:ln w="19050" cap="rnd">
            <a:solidFill>
              <a:srgbClr val="FFFFFF"/>
            </a:solidFill>
            <a:prstDash val="solid"/>
            <a:headEnd type="none" w="sm" len="sm"/>
            <a:tailEnd type="none" w="sm" len="sm"/>
          </a:ln>
        </p:spPr>
      </p:sp>
      <p:sp>
        <p:nvSpPr>
          <p:cNvPr id="15" name="AutoShape 11">
            <a:extLst>
              <a:ext uri="{FF2B5EF4-FFF2-40B4-BE49-F238E27FC236}">
                <a16:creationId xmlns:a16="http://schemas.microsoft.com/office/drawing/2014/main" id="{15587802-FB86-5BC1-865E-58244AB736AE}"/>
              </a:ext>
            </a:extLst>
          </p:cNvPr>
          <p:cNvSpPr/>
          <p:nvPr userDrawn="1"/>
        </p:nvSpPr>
        <p:spPr>
          <a:xfrm>
            <a:off x="628699" y="2392260"/>
            <a:ext cx="1291530" cy="0"/>
          </a:xfrm>
          <a:prstGeom prst="line">
            <a:avLst/>
          </a:prstGeom>
          <a:ln w="19050" cap="rnd">
            <a:solidFill>
              <a:srgbClr val="FFFFFF"/>
            </a:solidFill>
            <a:prstDash val="solid"/>
            <a:headEnd type="none" w="sm" len="sm"/>
            <a:tailEnd type="none" w="sm" len="sm"/>
          </a:ln>
        </p:spPr>
      </p:sp>
      <p:pic>
        <p:nvPicPr>
          <p:cNvPr id="20" name="Picture 12">
            <a:extLst>
              <a:ext uri="{FF2B5EF4-FFF2-40B4-BE49-F238E27FC236}">
                <a16:creationId xmlns:a16="http://schemas.microsoft.com/office/drawing/2014/main" id="{600675E1-C94D-B0B2-F29A-7C99E18BF505}"/>
              </a:ext>
            </a:extLst>
          </p:cNvPr>
          <p:cNvPicPr>
            <a:picLocks noChangeAspect="1"/>
          </p:cNvPicPr>
          <p:nvPr userDrawn="1"/>
        </p:nvPicPr>
        <p:blipFill>
          <a:blip r:embed="rId5"/>
          <a:srcRect/>
          <a:stretch>
            <a:fillRect/>
          </a:stretch>
        </p:blipFill>
        <p:spPr>
          <a:xfrm>
            <a:off x="13619551" y="188741"/>
            <a:ext cx="4236972" cy="2048338"/>
          </a:xfrm>
          <a:prstGeom prst="rect">
            <a:avLst/>
          </a:prstGeom>
        </p:spPr>
      </p:pic>
      <p:sp>
        <p:nvSpPr>
          <p:cNvPr id="19" name="Title 1">
            <a:extLst>
              <a:ext uri="{FF2B5EF4-FFF2-40B4-BE49-F238E27FC236}">
                <a16:creationId xmlns:a16="http://schemas.microsoft.com/office/drawing/2014/main" id="{1BAACE7C-FB7C-2D10-09E9-07710165F8A8}"/>
              </a:ext>
            </a:extLst>
          </p:cNvPr>
          <p:cNvSpPr>
            <a:spLocks noGrp="1"/>
          </p:cNvSpPr>
          <p:nvPr>
            <p:ph type="title" hasCustomPrompt="1"/>
          </p:nvPr>
        </p:nvSpPr>
        <p:spPr>
          <a:xfrm>
            <a:off x="228600" y="6400732"/>
            <a:ext cx="10210800" cy="1362075"/>
          </a:xfrm>
        </p:spPr>
        <p:txBody>
          <a:bodyPr anchor="t">
            <a:noAutofit/>
          </a:bodyPr>
          <a:lstStyle>
            <a:lvl1pPr algn="l">
              <a:defRPr sz="7200" b="1" i="0" cap="none">
                <a:solidFill>
                  <a:schemeClr val="bg1"/>
                </a:solidFill>
                <a:latin typeface="+mj-lt"/>
              </a:defRPr>
            </a:lvl1p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F0D4FC58-0F9E-4040-23F7-F93B62B8F621}"/>
              </a:ext>
            </a:extLst>
          </p:cNvPr>
          <p:cNvSpPr/>
          <p:nvPr userDrawn="1"/>
        </p:nvSpPr>
        <p:spPr>
          <a:xfrm rot="-1753206">
            <a:off x="-1113304" y="4354356"/>
            <a:ext cx="25783492" cy="9586163"/>
          </a:xfrm>
          <a:prstGeom prst="rect">
            <a:avLst/>
          </a:prstGeom>
          <a:solidFill>
            <a:srgbClr val="545454">
              <a:alpha val="4706"/>
            </a:srgbClr>
          </a:solidFill>
        </p:spPr>
      </p:sp>
      <p:pic>
        <p:nvPicPr>
          <p:cNvPr id="8" name="Picture 3">
            <a:extLst>
              <a:ext uri="{FF2B5EF4-FFF2-40B4-BE49-F238E27FC236}">
                <a16:creationId xmlns:a16="http://schemas.microsoft.com/office/drawing/2014/main" id="{07305C76-0F92-3FBA-7539-BEA821F3A75D}"/>
              </a:ext>
            </a:extLst>
          </p:cNvPr>
          <p:cNvPicPr>
            <a:picLocks noChangeAspect="1"/>
          </p:cNvPicPr>
          <p:nvPr userDrawn="1"/>
        </p:nvPicPr>
        <p:blipFill>
          <a:blip r:embed="rId2">
            <a:alphaModFix amt="19999"/>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6305562" y="-995510"/>
            <a:ext cx="12278020" cy="12278020"/>
          </a:xfrm>
          <a:prstGeom prst="rect">
            <a:avLst/>
          </a:prstGeom>
        </p:spPr>
      </p:pic>
      <p:sp>
        <p:nvSpPr>
          <p:cNvPr id="9" name="AutoShape 4">
            <a:extLst>
              <a:ext uri="{FF2B5EF4-FFF2-40B4-BE49-F238E27FC236}">
                <a16:creationId xmlns:a16="http://schemas.microsoft.com/office/drawing/2014/main" id="{6D19036C-6736-433C-02EC-1A6177B27CC0}"/>
              </a:ext>
            </a:extLst>
          </p:cNvPr>
          <p:cNvSpPr/>
          <p:nvPr userDrawn="1"/>
        </p:nvSpPr>
        <p:spPr>
          <a:xfrm>
            <a:off x="1028700" y="2781301"/>
            <a:ext cx="16230600" cy="6477000"/>
          </a:xfrm>
          <a:prstGeom prst="rect">
            <a:avLst/>
          </a:prstGeom>
          <a:solidFill>
            <a:srgbClr val="2E50A2"/>
          </a:solidFill>
        </p:spPr>
      </p:sp>
      <p:pic>
        <p:nvPicPr>
          <p:cNvPr id="12" name="Picture 7">
            <a:extLst>
              <a:ext uri="{FF2B5EF4-FFF2-40B4-BE49-F238E27FC236}">
                <a16:creationId xmlns:a16="http://schemas.microsoft.com/office/drawing/2014/main" id="{AAD56928-4C1E-979A-1ADD-FA423AF6AC9D}"/>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5476242" y="8956802"/>
            <a:ext cx="1783058" cy="295015"/>
          </a:xfrm>
          <a:prstGeom prst="rect">
            <a:avLst/>
          </a:prstGeom>
        </p:spPr>
      </p:pic>
      <p:sp>
        <p:nvSpPr>
          <p:cNvPr id="15" name="Title 14">
            <a:extLst>
              <a:ext uri="{FF2B5EF4-FFF2-40B4-BE49-F238E27FC236}">
                <a16:creationId xmlns:a16="http://schemas.microsoft.com/office/drawing/2014/main" id="{3D77C523-E999-7E48-F350-9490F0C1D111}"/>
              </a:ext>
            </a:extLst>
          </p:cNvPr>
          <p:cNvSpPr>
            <a:spLocks noGrp="1"/>
          </p:cNvSpPr>
          <p:nvPr>
            <p:ph type="title"/>
          </p:nvPr>
        </p:nvSpPr>
        <p:spPr>
          <a:xfrm>
            <a:off x="947057" y="1027406"/>
            <a:ext cx="8229600" cy="1143000"/>
          </a:xfrm>
        </p:spPr>
        <p:txBody>
          <a:bodyPr/>
          <a:lstStyle>
            <a:lvl1pPr algn="l">
              <a:defRPr b="1" i="1">
                <a:solidFill>
                  <a:srgbClr val="19315C"/>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9800A166-F4F3-2E55-A39E-67527636FB57}"/>
              </a:ext>
            </a:extLst>
          </p:cNvPr>
          <p:cNvSpPr>
            <a:spLocks noGrp="1"/>
          </p:cNvSpPr>
          <p:nvPr>
            <p:ph type="body" sz="quarter" idx="10"/>
          </p:nvPr>
        </p:nvSpPr>
        <p:spPr>
          <a:xfrm>
            <a:off x="1587694" y="3136268"/>
            <a:ext cx="7997054" cy="5741032"/>
          </a:xfrm>
        </p:spPr>
        <p:txBody>
          <a:bodyPr>
            <a:normAutofit/>
          </a:bodyPr>
          <a:lstStyle>
            <a:lvl1pPr>
              <a:defRPr sz="2500" b="0" i="0">
                <a:solidFill>
                  <a:schemeClr val="bg1"/>
                </a:solidFill>
                <a:latin typeface="+mn-lt"/>
              </a:defRPr>
            </a:lvl1pPr>
          </a:lstStyle>
          <a:p>
            <a:pPr lvl="0"/>
            <a:r>
              <a:rPr lang="en-US"/>
              <a:t>Click to edit Master text styles</a:t>
            </a:r>
          </a:p>
        </p:txBody>
      </p:sp>
      <p:pic>
        <p:nvPicPr>
          <p:cNvPr id="2" name="Picture 1" descr="A person holding books and smiling&#10;&#10;Description automatically generated">
            <a:extLst>
              <a:ext uri="{FF2B5EF4-FFF2-40B4-BE49-F238E27FC236}">
                <a16:creationId xmlns:a16="http://schemas.microsoft.com/office/drawing/2014/main" id="{09234675-CBAD-E309-5171-415498EB876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1207" t="-221" r="-11207" b="221"/>
          <a:stretch/>
        </p:blipFill>
        <p:spPr>
          <a:xfrm>
            <a:off x="8188036" y="-84284"/>
            <a:ext cx="15562557" cy="10371284"/>
          </a:xfrm>
          <a:prstGeom prst="flowChartInputOutpu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2D4FA3"/>
        </a:solidFill>
        <a:effectLst/>
      </p:bgPr>
    </p:bg>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FD84401C-AF53-D963-894B-6D687E33D88D}"/>
              </a:ext>
            </a:extLst>
          </p:cNvPr>
          <p:cNvSpPr/>
          <p:nvPr userDrawn="1"/>
        </p:nvSpPr>
        <p:spPr>
          <a:xfrm rot="-1753206">
            <a:off x="-1113304" y="4354356"/>
            <a:ext cx="25783492" cy="9586163"/>
          </a:xfrm>
          <a:prstGeom prst="rect">
            <a:avLst/>
          </a:prstGeom>
          <a:solidFill>
            <a:srgbClr val="000000">
              <a:alpha val="6667"/>
            </a:srgbClr>
          </a:solidFill>
        </p:spPr>
      </p:sp>
      <p:pic>
        <p:nvPicPr>
          <p:cNvPr id="8" name="Picture 3">
            <a:extLst>
              <a:ext uri="{FF2B5EF4-FFF2-40B4-BE49-F238E27FC236}">
                <a16:creationId xmlns:a16="http://schemas.microsoft.com/office/drawing/2014/main" id="{436F7361-4E62-6C79-3590-3028AF12E60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5655422" y="1654922"/>
            <a:ext cx="6977156" cy="6977156"/>
          </a:xfrm>
          <a:prstGeom prst="rect">
            <a:avLst/>
          </a:prstGeom>
        </p:spPr>
      </p:pic>
      <p:pic>
        <p:nvPicPr>
          <p:cNvPr id="10" name="Picture 5">
            <a:extLst>
              <a:ext uri="{FF2B5EF4-FFF2-40B4-BE49-F238E27FC236}">
                <a16:creationId xmlns:a16="http://schemas.microsoft.com/office/drawing/2014/main" id="{9B2AE70D-EC6B-3772-9EAE-709D1FE431E0}"/>
              </a:ext>
            </a:extLst>
          </p:cNvPr>
          <p:cNvPicPr>
            <a:picLocks noChangeAspect="1"/>
          </p:cNvPicPr>
          <p:nvPr userDrawn="1"/>
        </p:nvPicPr>
        <p:blipFill>
          <a:blip r:embed="rId4"/>
          <a:srcRect/>
          <a:stretch>
            <a:fillRect/>
          </a:stretch>
        </p:blipFill>
        <p:spPr>
          <a:xfrm>
            <a:off x="7480067" y="9147437"/>
            <a:ext cx="3327866" cy="1063068"/>
          </a:xfrm>
          <a:prstGeom prst="rect">
            <a:avLst/>
          </a:prstGeom>
        </p:spPr>
      </p:pic>
      <p:sp>
        <p:nvSpPr>
          <p:cNvPr id="11" name="Title 10">
            <a:extLst>
              <a:ext uri="{FF2B5EF4-FFF2-40B4-BE49-F238E27FC236}">
                <a16:creationId xmlns:a16="http://schemas.microsoft.com/office/drawing/2014/main" id="{E0584D2A-7F09-6960-46D6-BA4D226A20CB}"/>
              </a:ext>
            </a:extLst>
          </p:cNvPr>
          <p:cNvSpPr>
            <a:spLocks noGrp="1"/>
          </p:cNvSpPr>
          <p:nvPr>
            <p:ph type="title"/>
          </p:nvPr>
        </p:nvSpPr>
        <p:spPr>
          <a:xfrm>
            <a:off x="5655422" y="4572000"/>
            <a:ext cx="6977156" cy="1143000"/>
          </a:xfrm>
        </p:spPr>
        <p:txBody>
          <a:bodyPr>
            <a:noAutofit/>
          </a:bodyPr>
          <a:lstStyle>
            <a:lvl1pPr>
              <a:defRPr sz="8240" b="1" i="0">
                <a:solidFill>
                  <a:schemeClr val="bg1"/>
                </a:solidFill>
                <a:latin typeface="+mj-lt"/>
              </a:defRPr>
            </a:lvl1pPr>
          </a:lstStyle>
          <a:p>
            <a:r>
              <a:rPr lang="en-US"/>
              <a:t>Click to edit Master title style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517295"/>
        </a:solidFill>
        <a:effectLst/>
      </p:bgPr>
    </p:bg>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FD84401C-AF53-D963-894B-6D687E33D88D}"/>
              </a:ext>
            </a:extLst>
          </p:cNvPr>
          <p:cNvSpPr/>
          <p:nvPr userDrawn="1"/>
        </p:nvSpPr>
        <p:spPr>
          <a:xfrm rot="-1753206">
            <a:off x="-1113304" y="4354356"/>
            <a:ext cx="25783492" cy="9586163"/>
          </a:xfrm>
          <a:prstGeom prst="rect">
            <a:avLst/>
          </a:prstGeom>
          <a:solidFill>
            <a:srgbClr val="000000">
              <a:alpha val="6667"/>
            </a:srgbClr>
          </a:solidFill>
        </p:spPr>
      </p:sp>
      <p:pic>
        <p:nvPicPr>
          <p:cNvPr id="8" name="Picture 3">
            <a:extLst>
              <a:ext uri="{FF2B5EF4-FFF2-40B4-BE49-F238E27FC236}">
                <a16:creationId xmlns:a16="http://schemas.microsoft.com/office/drawing/2014/main" id="{436F7361-4E62-6C79-3590-3028AF12E60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5655422" y="1654922"/>
            <a:ext cx="6977156" cy="6977156"/>
          </a:xfrm>
          <a:prstGeom prst="rect">
            <a:avLst/>
          </a:prstGeom>
        </p:spPr>
      </p:pic>
      <p:pic>
        <p:nvPicPr>
          <p:cNvPr id="10" name="Picture 5">
            <a:extLst>
              <a:ext uri="{FF2B5EF4-FFF2-40B4-BE49-F238E27FC236}">
                <a16:creationId xmlns:a16="http://schemas.microsoft.com/office/drawing/2014/main" id="{9B2AE70D-EC6B-3772-9EAE-709D1FE431E0}"/>
              </a:ext>
            </a:extLst>
          </p:cNvPr>
          <p:cNvPicPr>
            <a:picLocks noChangeAspect="1"/>
          </p:cNvPicPr>
          <p:nvPr userDrawn="1"/>
        </p:nvPicPr>
        <p:blipFill>
          <a:blip r:embed="rId4"/>
          <a:srcRect/>
          <a:stretch>
            <a:fillRect/>
          </a:stretch>
        </p:blipFill>
        <p:spPr>
          <a:xfrm>
            <a:off x="7480067" y="9147437"/>
            <a:ext cx="3327866" cy="1063068"/>
          </a:xfrm>
          <a:prstGeom prst="rect">
            <a:avLst/>
          </a:prstGeom>
        </p:spPr>
      </p:pic>
      <p:sp>
        <p:nvSpPr>
          <p:cNvPr id="11" name="Title 10">
            <a:extLst>
              <a:ext uri="{FF2B5EF4-FFF2-40B4-BE49-F238E27FC236}">
                <a16:creationId xmlns:a16="http://schemas.microsoft.com/office/drawing/2014/main" id="{E0584D2A-7F09-6960-46D6-BA4D226A20CB}"/>
              </a:ext>
            </a:extLst>
          </p:cNvPr>
          <p:cNvSpPr>
            <a:spLocks noGrp="1"/>
          </p:cNvSpPr>
          <p:nvPr>
            <p:ph type="title"/>
          </p:nvPr>
        </p:nvSpPr>
        <p:spPr>
          <a:xfrm>
            <a:off x="5655422" y="4572000"/>
            <a:ext cx="6977156" cy="1143000"/>
          </a:xfrm>
        </p:spPr>
        <p:txBody>
          <a:bodyPr>
            <a:noAutofit/>
          </a:bodyPr>
          <a:lstStyle>
            <a:lvl1pPr>
              <a:defRPr sz="824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517528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D71F85B7-4BF3-3C06-F431-4F0867FB6DBA}"/>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8" name="Picture 5">
            <a:extLst>
              <a:ext uri="{FF2B5EF4-FFF2-40B4-BE49-F238E27FC236}">
                <a16:creationId xmlns:a16="http://schemas.microsoft.com/office/drawing/2014/main" id="{6C91BA1E-1992-A141-D1BA-BE39B86AF182}"/>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028700" y="1028700"/>
            <a:ext cx="1783058" cy="295015"/>
          </a:xfrm>
          <a:prstGeom prst="rect">
            <a:avLst/>
          </a:prstGeom>
        </p:spPr>
      </p:pic>
      <p:pic>
        <p:nvPicPr>
          <p:cNvPr id="9" name="Picture 6">
            <a:extLst>
              <a:ext uri="{FF2B5EF4-FFF2-40B4-BE49-F238E27FC236}">
                <a16:creationId xmlns:a16="http://schemas.microsoft.com/office/drawing/2014/main" id="{49D0AF4E-9573-F8F6-618A-CA37C9ED4D8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5476242" y="8956802"/>
            <a:ext cx="1783058" cy="295015"/>
          </a:xfrm>
          <a:prstGeom prst="rect">
            <a:avLst/>
          </a:prstGeom>
        </p:spPr>
      </p:pic>
      <p:sp>
        <p:nvSpPr>
          <p:cNvPr id="10" name="AutoShape 7">
            <a:extLst>
              <a:ext uri="{FF2B5EF4-FFF2-40B4-BE49-F238E27FC236}">
                <a16:creationId xmlns:a16="http://schemas.microsoft.com/office/drawing/2014/main" id="{2540A0DB-1AAA-DBAF-EAFA-30B0D6DE08B5}"/>
              </a:ext>
            </a:extLst>
          </p:cNvPr>
          <p:cNvSpPr/>
          <p:nvPr userDrawn="1"/>
        </p:nvSpPr>
        <p:spPr>
          <a:xfrm>
            <a:off x="0" y="4580698"/>
            <a:ext cx="3707960" cy="0"/>
          </a:xfrm>
          <a:prstGeom prst="line">
            <a:avLst/>
          </a:prstGeom>
          <a:ln w="19050" cap="rnd">
            <a:solidFill>
              <a:srgbClr val="FFFFFF"/>
            </a:solidFill>
            <a:prstDash val="solid"/>
            <a:headEnd type="none" w="sm" len="sm"/>
            <a:tailEnd type="none" w="sm" len="sm"/>
          </a:ln>
        </p:spPr>
      </p:sp>
      <p:sp>
        <p:nvSpPr>
          <p:cNvPr id="11" name="AutoShape 8">
            <a:extLst>
              <a:ext uri="{FF2B5EF4-FFF2-40B4-BE49-F238E27FC236}">
                <a16:creationId xmlns:a16="http://schemas.microsoft.com/office/drawing/2014/main" id="{CB1F9B9A-B3DA-1F34-293A-F1FC84D689A2}"/>
              </a:ext>
            </a:extLst>
          </p:cNvPr>
          <p:cNvSpPr/>
          <p:nvPr userDrawn="1"/>
        </p:nvSpPr>
        <p:spPr>
          <a:xfrm>
            <a:off x="0" y="9582841"/>
            <a:ext cx="6706779" cy="0"/>
          </a:xfrm>
          <a:prstGeom prst="line">
            <a:avLst/>
          </a:prstGeom>
          <a:ln w="19050" cap="rnd">
            <a:solidFill>
              <a:srgbClr val="FFFFFF"/>
            </a:solidFill>
            <a:prstDash val="solid"/>
            <a:headEnd type="none" w="sm" len="sm"/>
            <a:tailEnd type="none" w="sm" len="sm"/>
          </a:ln>
        </p:spPr>
      </p:sp>
      <p:sp>
        <p:nvSpPr>
          <p:cNvPr id="12" name="AutoShape 9">
            <a:extLst>
              <a:ext uri="{FF2B5EF4-FFF2-40B4-BE49-F238E27FC236}">
                <a16:creationId xmlns:a16="http://schemas.microsoft.com/office/drawing/2014/main" id="{6E450CC8-C451-B7ED-719E-2039DF824032}"/>
              </a:ext>
            </a:extLst>
          </p:cNvPr>
          <p:cNvSpPr/>
          <p:nvPr userDrawn="1"/>
        </p:nvSpPr>
        <p:spPr>
          <a:xfrm>
            <a:off x="0" y="3712270"/>
            <a:ext cx="2203892" cy="0"/>
          </a:xfrm>
          <a:prstGeom prst="line">
            <a:avLst/>
          </a:prstGeom>
          <a:ln w="19050" cap="rnd">
            <a:solidFill>
              <a:srgbClr val="FFFFFF"/>
            </a:solidFill>
            <a:prstDash val="solid"/>
            <a:headEnd type="none" w="sm" len="sm"/>
            <a:tailEnd type="none" w="sm" len="sm"/>
          </a:ln>
        </p:spPr>
      </p:sp>
      <p:sp>
        <p:nvSpPr>
          <p:cNvPr id="13" name="AutoShape 10">
            <a:extLst>
              <a:ext uri="{FF2B5EF4-FFF2-40B4-BE49-F238E27FC236}">
                <a16:creationId xmlns:a16="http://schemas.microsoft.com/office/drawing/2014/main" id="{AF6E0ADC-E642-ED48-50FE-2FB63C083E27}"/>
              </a:ext>
            </a:extLst>
          </p:cNvPr>
          <p:cNvSpPr/>
          <p:nvPr userDrawn="1"/>
        </p:nvSpPr>
        <p:spPr>
          <a:xfrm>
            <a:off x="3066191" y="2823187"/>
            <a:ext cx="930938" cy="0"/>
          </a:xfrm>
          <a:prstGeom prst="line">
            <a:avLst/>
          </a:prstGeom>
          <a:ln w="19050" cap="rnd">
            <a:solidFill>
              <a:srgbClr val="FFFFFF"/>
            </a:solidFill>
            <a:prstDash val="solid"/>
            <a:headEnd type="none" w="sm" len="sm"/>
            <a:tailEnd type="none" w="sm" len="sm"/>
          </a:ln>
        </p:spPr>
      </p:sp>
      <p:sp>
        <p:nvSpPr>
          <p:cNvPr id="14" name="AutoShape 11">
            <a:extLst>
              <a:ext uri="{FF2B5EF4-FFF2-40B4-BE49-F238E27FC236}">
                <a16:creationId xmlns:a16="http://schemas.microsoft.com/office/drawing/2014/main" id="{7C47F7C4-95EA-BEB3-3AFE-3F7986D0EEE3}"/>
              </a:ext>
            </a:extLst>
          </p:cNvPr>
          <p:cNvSpPr/>
          <p:nvPr userDrawn="1"/>
        </p:nvSpPr>
        <p:spPr>
          <a:xfrm>
            <a:off x="628699" y="2392260"/>
            <a:ext cx="1291530" cy="0"/>
          </a:xfrm>
          <a:prstGeom prst="line">
            <a:avLst/>
          </a:prstGeom>
          <a:ln w="19050" cap="rnd">
            <a:solidFill>
              <a:srgbClr val="FFFFFF"/>
            </a:solidFill>
            <a:prstDash val="solid"/>
            <a:headEnd type="none" w="sm" len="sm"/>
            <a:tailEnd type="none" w="sm" len="sm"/>
          </a:ln>
        </p:spPr>
      </p:sp>
      <p:sp>
        <p:nvSpPr>
          <p:cNvPr id="15" name="Title 1">
            <a:extLst>
              <a:ext uri="{FF2B5EF4-FFF2-40B4-BE49-F238E27FC236}">
                <a16:creationId xmlns:a16="http://schemas.microsoft.com/office/drawing/2014/main" id="{5EA5A0DD-226D-6A59-F025-654E3E0748CE}"/>
              </a:ext>
            </a:extLst>
          </p:cNvPr>
          <p:cNvSpPr>
            <a:spLocks noGrp="1"/>
          </p:cNvSpPr>
          <p:nvPr>
            <p:ph type="title" hasCustomPrompt="1"/>
          </p:nvPr>
        </p:nvSpPr>
        <p:spPr>
          <a:xfrm>
            <a:off x="228600" y="6400732"/>
            <a:ext cx="10210800" cy="1362075"/>
          </a:xfrm>
        </p:spPr>
        <p:txBody>
          <a:bodyPr anchor="t">
            <a:noAutofit/>
          </a:bodyPr>
          <a:lstStyle>
            <a:lvl1pPr algn="l">
              <a:defRPr sz="7200" b="1" i="0" cap="none">
                <a:solidFill>
                  <a:schemeClr val="bg1"/>
                </a:solidFill>
                <a:latin typeface="+mj-lt"/>
              </a:defRPr>
            </a:lvl1pPr>
          </a:lstStyle>
          <a:p>
            <a:r>
              <a:rPr lang="en-US"/>
              <a:t>Click To Edit Master Title Style</a:t>
            </a:r>
          </a:p>
        </p:txBody>
      </p:sp>
      <p:pic>
        <p:nvPicPr>
          <p:cNvPr id="16" name="Picture 12">
            <a:extLst>
              <a:ext uri="{FF2B5EF4-FFF2-40B4-BE49-F238E27FC236}">
                <a16:creationId xmlns:a16="http://schemas.microsoft.com/office/drawing/2014/main" id="{DA6747D3-D30B-D5B8-27D6-8A8EBF899927}"/>
              </a:ext>
            </a:extLst>
          </p:cNvPr>
          <p:cNvPicPr>
            <a:picLocks noChangeAspect="1"/>
          </p:cNvPicPr>
          <p:nvPr userDrawn="1"/>
        </p:nvPicPr>
        <p:blipFill>
          <a:blip r:embed="rId6"/>
          <a:srcRect/>
          <a:stretch>
            <a:fillRect/>
          </a:stretch>
        </p:blipFill>
        <p:spPr>
          <a:xfrm>
            <a:off x="13619551" y="188741"/>
            <a:ext cx="4236972" cy="2048338"/>
          </a:xfrm>
          <a:prstGeom prst="rect">
            <a:avLst/>
          </a:prstGeom>
        </p:spPr>
      </p:pic>
    </p:spTree>
    <p:extLst>
      <p:ext uri="{BB962C8B-B14F-4D97-AF65-F5344CB8AC3E}">
        <p14:creationId xmlns:p14="http://schemas.microsoft.com/office/powerpoint/2010/main" val="3465358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18A9A3"/>
        </a:solid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A8C53AE4-72EE-053B-484F-40F73DBDDB5A}"/>
              </a:ext>
            </a:extLst>
          </p:cNvPr>
          <p:cNvSpPr/>
          <p:nvPr userDrawn="1"/>
        </p:nvSpPr>
        <p:spPr>
          <a:xfrm rot="-1753206">
            <a:off x="-1113304" y="4354356"/>
            <a:ext cx="25783492" cy="9586163"/>
          </a:xfrm>
          <a:prstGeom prst="rect">
            <a:avLst/>
          </a:prstGeom>
          <a:solidFill>
            <a:srgbClr val="000000">
              <a:alpha val="6667"/>
            </a:srgbClr>
          </a:solidFill>
        </p:spPr>
      </p:sp>
      <p:pic>
        <p:nvPicPr>
          <p:cNvPr id="7" name="Picture 3">
            <a:extLst>
              <a:ext uri="{FF2B5EF4-FFF2-40B4-BE49-F238E27FC236}">
                <a16:creationId xmlns:a16="http://schemas.microsoft.com/office/drawing/2014/main" id="{3ABA277D-1B9F-41DE-56E0-87EF03D0C4B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5655422" y="1654922"/>
            <a:ext cx="6977156" cy="6977156"/>
          </a:xfrm>
          <a:prstGeom prst="rect">
            <a:avLst/>
          </a:prstGeom>
        </p:spPr>
      </p:pic>
      <p:pic>
        <p:nvPicPr>
          <p:cNvPr id="8" name="Picture 5">
            <a:extLst>
              <a:ext uri="{FF2B5EF4-FFF2-40B4-BE49-F238E27FC236}">
                <a16:creationId xmlns:a16="http://schemas.microsoft.com/office/drawing/2014/main" id="{2FD2666A-9602-441E-2847-D973353E0DE1}"/>
              </a:ext>
            </a:extLst>
          </p:cNvPr>
          <p:cNvPicPr>
            <a:picLocks noChangeAspect="1"/>
          </p:cNvPicPr>
          <p:nvPr userDrawn="1"/>
        </p:nvPicPr>
        <p:blipFill>
          <a:blip r:embed="rId4"/>
          <a:srcRect/>
          <a:stretch>
            <a:fillRect/>
          </a:stretch>
        </p:blipFill>
        <p:spPr>
          <a:xfrm>
            <a:off x="7480067" y="9147437"/>
            <a:ext cx="3327866" cy="1063068"/>
          </a:xfrm>
          <a:prstGeom prst="rect">
            <a:avLst/>
          </a:prstGeom>
        </p:spPr>
      </p:pic>
      <p:sp>
        <p:nvSpPr>
          <p:cNvPr id="9" name="Title 10">
            <a:extLst>
              <a:ext uri="{FF2B5EF4-FFF2-40B4-BE49-F238E27FC236}">
                <a16:creationId xmlns:a16="http://schemas.microsoft.com/office/drawing/2014/main" id="{6FCDA006-A9D4-32D5-B0E2-67477596169F}"/>
              </a:ext>
            </a:extLst>
          </p:cNvPr>
          <p:cNvSpPr>
            <a:spLocks noGrp="1"/>
          </p:cNvSpPr>
          <p:nvPr>
            <p:ph type="title"/>
          </p:nvPr>
        </p:nvSpPr>
        <p:spPr>
          <a:xfrm>
            <a:off x="5655422" y="4572000"/>
            <a:ext cx="6977156" cy="1143000"/>
          </a:xfrm>
        </p:spPr>
        <p:txBody>
          <a:bodyPr>
            <a:noAutofit/>
          </a:bodyPr>
          <a:lstStyle>
            <a:lvl1pPr>
              <a:defRPr sz="824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689907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442B6B"/>
        </a:solidFill>
        <a:effectLst/>
      </p:bgPr>
    </p:bg>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FD84401C-AF53-D963-894B-6D687E33D88D}"/>
              </a:ext>
            </a:extLst>
          </p:cNvPr>
          <p:cNvSpPr/>
          <p:nvPr userDrawn="1"/>
        </p:nvSpPr>
        <p:spPr>
          <a:xfrm rot="-1753206">
            <a:off x="-1113304" y="4354356"/>
            <a:ext cx="25783492" cy="9586163"/>
          </a:xfrm>
          <a:prstGeom prst="rect">
            <a:avLst/>
          </a:prstGeom>
          <a:solidFill>
            <a:srgbClr val="000000">
              <a:alpha val="6667"/>
            </a:srgbClr>
          </a:solidFill>
        </p:spPr>
      </p:sp>
      <p:pic>
        <p:nvPicPr>
          <p:cNvPr id="8" name="Picture 3">
            <a:extLst>
              <a:ext uri="{FF2B5EF4-FFF2-40B4-BE49-F238E27FC236}">
                <a16:creationId xmlns:a16="http://schemas.microsoft.com/office/drawing/2014/main" id="{436F7361-4E62-6C79-3590-3028AF12E60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5655422" y="1654922"/>
            <a:ext cx="6977156" cy="6977156"/>
          </a:xfrm>
          <a:prstGeom prst="rect">
            <a:avLst/>
          </a:prstGeom>
        </p:spPr>
      </p:pic>
      <p:pic>
        <p:nvPicPr>
          <p:cNvPr id="10" name="Picture 5">
            <a:extLst>
              <a:ext uri="{FF2B5EF4-FFF2-40B4-BE49-F238E27FC236}">
                <a16:creationId xmlns:a16="http://schemas.microsoft.com/office/drawing/2014/main" id="{9B2AE70D-EC6B-3772-9EAE-709D1FE431E0}"/>
              </a:ext>
            </a:extLst>
          </p:cNvPr>
          <p:cNvPicPr>
            <a:picLocks noChangeAspect="1"/>
          </p:cNvPicPr>
          <p:nvPr userDrawn="1"/>
        </p:nvPicPr>
        <p:blipFill>
          <a:blip r:embed="rId4"/>
          <a:srcRect/>
          <a:stretch>
            <a:fillRect/>
          </a:stretch>
        </p:blipFill>
        <p:spPr>
          <a:xfrm>
            <a:off x="7480067" y="9147437"/>
            <a:ext cx="3327866" cy="1063068"/>
          </a:xfrm>
          <a:prstGeom prst="rect">
            <a:avLst/>
          </a:prstGeom>
        </p:spPr>
      </p:pic>
      <p:sp>
        <p:nvSpPr>
          <p:cNvPr id="11" name="Title 10">
            <a:extLst>
              <a:ext uri="{FF2B5EF4-FFF2-40B4-BE49-F238E27FC236}">
                <a16:creationId xmlns:a16="http://schemas.microsoft.com/office/drawing/2014/main" id="{E0584D2A-7F09-6960-46D6-BA4D226A20CB}"/>
              </a:ext>
            </a:extLst>
          </p:cNvPr>
          <p:cNvSpPr>
            <a:spLocks noGrp="1"/>
          </p:cNvSpPr>
          <p:nvPr>
            <p:ph type="title"/>
          </p:nvPr>
        </p:nvSpPr>
        <p:spPr>
          <a:xfrm>
            <a:off x="5655422" y="4572000"/>
            <a:ext cx="6977156" cy="1143000"/>
          </a:xfrm>
        </p:spPr>
        <p:txBody>
          <a:bodyPr>
            <a:noAutofit/>
          </a:bodyPr>
          <a:lstStyle>
            <a:lvl1pPr>
              <a:defRPr sz="824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4130632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AD2954"/>
        </a:solidFill>
        <a:effectLst/>
      </p:bgPr>
    </p:bg>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FD84401C-AF53-D963-894B-6D687E33D88D}"/>
              </a:ext>
            </a:extLst>
          </p:cNvPr>
          <p:cNvSpPr/>
          <p:nvPr userDrawn="1"/>
        </p:nvSpPr>
        <p:spPr>
          <a:xfrm rot="-1753206">
            <a:off x="-1113304" y="4354356"/>
            <a:ext cx="25783492" cy="9586163"/>
          </a:xfrm>
          <a:prstGeom prst="rect">
            <a:avLst/>
          </a:prstGeom>
          <a:solidFill>
            <a:srgbClr val="000000">
              <a:alpha val="6667"/>
            </a:srgbClr>
          </a:solidFill>
        </p:spPr>
      </p:sp>
      <p:pic>
        <p:nvPicPr>
          <p:cNvPr id="8" name="Picture 3">
            <a:extLst>
              <a:ext uri="{FF2B5EF4-FFF2-40B4-BE49-F238E27FC236}">
                <a16:creationId xmlns:a16="http://schemas.microsoft.com/office/drawing/2014/main" id="{436F7361-4E62-6C79-3590-3028AF12E60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5655422" y="1654922"/>
            <a:ext cx="6977156" cy="6977156"/>
          </a:xfrm>
          <a:prstGeom prst="rect">
            <a:avLst/>
          </a:prstGeom>
        </p:spPr>
      </p:pic>
      <p:pic>
        <p:nvPicPr>
          <p:cNvPr id="10" name="Picture 5">
            <a:extLst>
              <a:ext uri="{FF2B5EF4-FFF2-40B4-BE49-F238E27FC236}">
                <a16:creationId xmlns:a16="http://schemas.microsoft.com/office/drawing/2014/main" id="{9B2AE70D-EC6B-3772-9EAE-709D1FE431E0}"/>
              </a:ext>
            </a:extLst>
          </p:cNvPr>
          <p:cNvPicPr>
            <a:picLocks noChangeAspect="1"/>
          </p:cNvPicPr>
          <p:nvPr userDrawn="1"/>
        </p:nvPicPr>
        <p:blipFill>
          <a:blip r:embed="rId4"/>
          <a:srcRect/>
          <a:stretch>
            <a:fillRect/>
          </a:stretch>
        </p:blipFill>
        <p:spPr>
          <a:xfrm>
            <a:off x="7480067" y="9147437"/>
            <a:ext cx="3327866" cy="1063068"/>
          </a:xfrm>
          <a:prstGeom prst="rect">
            <a:avLst/>
          </a:prstGeom>
        </p:spPr>
      </p:pic>
      <p:sp>
        <p:nvSpPr>
          <p:cNvPr id="11" name="Title 10">
            <a:extLst>
              <a:ext uri="{FF2B5EF4-FFF2-40B4-BE49-F238E27FC236}">
                <a16:creationId xmlns:a16="http://schemas.microsoft.com/office/drawing/2014/main" id="{E0584D2A-7F09-6960-46D6-BA4D226A20CB}"/>
              </a:ext>
            </a:extLst>
          </p:cNvPr>
          <p:cNvSpPr>
            <a:spLocks noGrp="1"/>
          </p:cNvSpPr>
          <p:nvPr>
            <p:ph type="title"/>
          </p:nvPr>
        </p:nvSpPr>
        <p:spPr>
          <a:xfrm>
            <a:off x="5655422" y="4572000"/>
            <a:ext cx="6977156" cy="1143000"/>
          </a:xfrm>
        </p:spPr>
        <p:txBody>
          <a:bodyPr>
            <a:noAutofit/>
          </a:bodyPr>
          <a:lstStyle>
            <a:lvl1pPr>
              <a:defRPr sz="824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3703992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FCCE59"/>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A36F3496-2F0E-0E3A-95E0-EFAC6E1C158F}"/>
              </a:ext>
            </a:extLst>
          </p:cNvPr>
          <p:cNvSpPr/>
          <p:nvPr userDrawn="1"/>
        </p:nvSpPr>
        <p:spPr>
          <a:xfrm rot="-1753206">
            <a:off x="-1053246" y="4578495"/>
            <a:ext cx="25783492" cy="9586163"/>
          </a:xfrm>
          <a:prstGeom prst="rect">
            <a:avLst/>
          </a:prstGeom>
          <a:solidFill>
            <a:srgbClr val="545454">
              <a:alpha val="4706"/>
            </a:srgbClr>
          </a:solidFill>
        </p:spPr>
      </p:sp>
      <p:grpSp>
        <p:nvGrpSpPr>
          <p:cNvPr id="9" name="Group 3">
            <a:extLst>
              <a:ext uri="{FF2B5EF4-FFF2-40B4-BE49-F238E27FC236}">
                <a16:creationId xmlns:a16="http://schemas.microsoft.com/office/drawing/2014/main" id="{FCF15C0A-0735-4985-10E2-2BE95908F504}"/>
              </a:ext>
            </a:extLst>
          </p:cNvPr>
          <p:cNvGrpSpPr/>
          <p:nvPr userDrawn="1"/>
        </p:nvGrpSpPr>
        <p:grpSpPr>
          <a:xfrm>
            <a:off x="822960" y="6362700"/>
            <a:ext cx="5120640" cy="3581399"/>
            <a:chOff x="0" y="0"/>
            <a:chExt cx="1687841" cy="660400"/>
          </a:xfrm>
          <a:solidFill>
            <a:srgbClr val="2D4FA3"/>
          </a:solidFill>
        </p:grpSpPr>
        <p:sp>
          <p:nvSpPr>
            <p:cNvPr id="10" name="Freeform 4">
              <a:extLst>
                <a:ext uri="{FF2B5EF4-FFF2-40B4-BE49-F238E27FC236}">
                  <a16:creationId xmlns:a16="http://schemas.microsoft.com/office/drawing/2014/main" id="{38624E6E-38EC-6123-1A69-3F0964A263FF}"/>
                </a:ext>
              </a:extLst>
            </p:cNvPr>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grpFill/>
          </p:spPr>
        </p:sp>
      </p:grpSp>
      <p:grpSp>
        <p:nvGrpSpPr>
          <p:cNvPr id="11" name="Group 5">
            <a:extLst>
              <a:ext uri="{FF2B5EF4-FFF2-40B4-BE49-F238E27FC236}">
                <a16:creationId xmlns:a16="http://schemas.microsoft.com/office/drawing/2014/main" id="{3B8341BD-80BB-4E23-9E14-53CAC4B72250}"/>
              </a:ext>
            </a:extLst>
          </p:cNvPr>
          <p:cNvGrpSpPr/>
          <p:nvPr userDrawn="1"/>
        </p:nvGrpSpPr>
        <p:grpSpPr>
          <a:xfrm>
            <a:off x="-228600" y="1681677"/>
            <a:ext cx="4876800" cy="1309890"/>
            <a:chOff x="-55344" y="0"/>
            <a:chExt cx="4161103" cy="660400"/>
          </a:xfrm>
        </p:grpSpPr>
        <p:sp>
          <p:nvSpPr>
            <p:cNvPr id="12" name="Freeform 6">
              <a:extLst>
                <a:ext uri="{FF2B5EF4-FFF2-40B4-BE49-F238E27FC236}">
                  <a16:creationId xmlns:a16="http://schemas.microsoft.com/office/drawing/2014/main" id="{61F0005C-7648-3C66-E17F-6B26494F4C5E}"/>
                </a:ext>
              </a:extLst>
            </p:cNvPr>
            <p:cNvSpPr/>
            <p:nvPr/>
          </p:nvSpPr>
          <p:spPr>
            <a:xfrm>
              <a:off x="-55344"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solidFill>
              <a:srgbClr val="FBAE17"/>
            </a:solidFill>
          </p:spPr>
        </p:sp>
      </p:grpSp>
      <p:grpSp>
        <p:nvGrpSpPr>
          <p:cNvPr id="15" name="Group 9">
            <a:extLst>
              <a:ext uri="{FF2B5EF4-FFF2-40B4-BE49-F238E27FC236}">
                <a16:creationId xmlns:a16="http://schemas.microsoft.com/office/drawing/2014/main" id="{C568BC34-D54C-EA04-11AD-664E25F80B1A}"/>
              </a:ext>
            </a:extLst>
          </p:cNvPr>
          <p:cNvGrpSpPr/>
          <p:nvPr userDrawn="1"/>
        </p:nvGrpSpPr>
        <p:grpSpPr>
          <a:xfrm>
            <a:off x="6583680" y="6362700"/>
            <a:ext cx="5120640" cy="3581399"/>
            <a:chOff x="0" y="0"/>
            <a:chExt cx="1687841" cy="660400"/>
          </a:xfrm>
          <a:solidFill>
            <a:srgbClr val="2D4FA3"/>
          </a:solidFill>
        </p:grpSpPr>
        <p:sp>
          <p:nvSpPr>
            <p:cNvPr id="16" name="Freeform 10">
              <a:extLst>
                <a:ext uri="{FF2B5EF4-FFF2-40B4-BE49-F238E27FC236}">
                  <a16:creationId xmlns:a16="http://schemas.microsoft.com/office/drawing/2014/main" id="{B0E3F4BB-B401-EBFB-64C7-9BF3EC8299F1}"/>
                </a:ext>
              </a:extLst>
            </p:cNvPr>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grpFill/>
          </p:spPr>
          <p:txBody>
            <a:bodyPr/>
            <a:lstStyle/>
            <a:p>
              <a:endParaRPr lang="en-US"/>
            </a:p>
          </p:txBody>
        </p:sp>
      </p:grpSp>
      <p:grpSp>
        <p:nvGrpSpPr>
          <p:cNvPr id="17" name="Group 11">
            <a:extLst>
              <a:ext uri="{FF2B5EF4-FFF2-40B4-BE49-F238E27FC236}">
                <a16:creationId xmlns:a16="http://schemas.microsoft.com/office/drawing/2014/main" id="{F76E2B5F-3E3E-46CF-1C08-E15FECB2722D}"/>
              </a:ext>
            </a:extLst>
          </p:cNvPr>
          <p:cNvGrpSpPr/>
          <p:nvPr userDrawn="1"/>
        </p:nvGrpSpPr>
        <p:grpSpPr>
          <a:xfrm>
            <a:off x="12329160" y="6362700"/>
            <a:ext cx="5120640" cy="3581399"/>
            <a:chOff x="0" y="0"/>
            <a:chExt cx="1687841" cy="660400"/>
          </a:xfrm>
          <a:solidFill>
            <a:srgbClr val="2D4FA3"/>
          </a:solidFill>
        </p:grpSpPr>
        <p:sp>
          <p:nvSpPr>
            <p:cNvPr id="18" name="Freeform 12">
              <a:extLst>
                <a:ext uri="{FF2B5EF4-FFF2-40B4-BE49-F238E27FC236}">
                  <a16:creationId xmlns:a16="http://schemas.microsoft.com/office/drawing/2014/main" id="{2FD3257D-A6F2-FD9C-4D2C-BB4F753FD194}"/>
                </a:ext>
              </a:extLst>
            </p:cNvPr>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grpFill/>
          </p:spPr>
        </p:sp>
      </p:grpSp>
      <p:sp>
        <p:nvSpPr>
          <p:cNvPr id="25" name="Title 24">
            <a:extLst>
              <a:ext uri="{FF2B5EF4-FFF2-40B4-BE49-F238E27FC236}">
                <a16:creationId xmlns:a16="http://schemas.microsoft.com/office/drawing/2014/main" id="{6A1C7B27-67B8-2F4B-D53F-349D070B51A4}"/>
              </a:ext>
            </a:extLst>
          </p:cNvPr>
          <p:cNvSpPr>
            <a:spLocks noGrp="1"/>
          </p:cNvSpPr>
          <p:nvPr>
            <p:ph type="title"/>
          </p:nvPr>
        </p:nvSpPr>
        <p:spPr>
          <a:xfrm>
            <a:off x="5683049" y="1765122"/>
            <a:ext cx="6934201" cy="1143000"/>
          </a:xfrm>
        </p:spPr>
        <p:txBody>
          <a:bodyPr>
            <a:noAutofit/>
          </a:bodyPr>
          <a:lstStyle>
            <a:lvl1pPr>
              <a:defRPr sz="6000" b="1" i="0">
                <a:solidFill>
                  <a:srgbClr val="2D4FA3"/>
                </a:solidFill>
                <a:latin typeface="+mj-lt"/>
              </a:defRPr>
            </a:lvl1pPr>
          </a:lstStyle>
          <a:p>
            <a:r>
              <a:rPr lang="en-US"/>
              <a:t>Click to edit Master title style</a:t>
            </a:r>
          </a:p>
        </p:txBody>
      </p:sp>
      <p:sp>
        <p:nvSpPr>
          <p:cNvPr id="27" name="Content Placeholder 26">
            <a:extLst>
              <a:ext uri="{FF2B5EF4-FFF2-40B4-BE49-F238E27FC236}">
                <a16:creationId xmlns:a16="http://schemas.microsoft.com/office/drawing/2014/main" id="{11D19725-9948-108C-ABD4-BAD9AF7131AE}"/>
              </a:ext>
            </a:extLst>
          </p:cNvPr>
          <p:cNvSpPr>
            <a:spLocks noGrp="1"/>
          </p:cNvSpPr>
          <p:nvPr>
            <p:ph sz="quarter" idx="10" hasCustomPrompt="1"/>
          </p:nvPr>
        </p:nvSpPr>
        <p:spPr>
          <a:xfrm>
            <a:off x="5485762" y="3824687"/>
            <a:ext cx="7267575" cy="609600"/>
          </a:xfrm>
        </p:spPr>
        <p:txBody>
          <a:bodyPr>
            <a:normAutofit/>
          </a:bodyPr>
          <a:lstStyle>
            <a:lvl1pPr marL="0" indent="0" algn="ctr">
              <a:buNone/>
              <a:defRPr sz="2940" b="1" i="0">
                <a:solidFill>
                  <a:srgbClr val="2D4FA3"/>
                </a:solidFill>
                <a:latin typeface="+mj-lt"/>
              </a:defRPr>
            </a:lvl1pPr>
          </a:lstStyle>
          <a:p>
            <a:pPr lvl="0"/>
            <a:r>
              <a:rPr lang="en-US" b="0" i="0">
                <a:latin typeface="Brandon Text Medium" panose="020B0503020203060203" pitchFamily="34" charset="77"/>
              </a:rPr>
              <a:t>Subtitle</a:t>
            </a:r>
            <a:endParaRPr lang="en-US"/>
          </a:p>
        </p:txBody>
      </p:sp>
      <p:sp>
        <p:nvSpPr>
          <p:cNvPr id="29" name="Text Placeholder 28">
            <a:extLst>
              <a:ext uri="{FF2B5EF4-FFF2-40B4-BE49-F238E27FC236}">
                <a16:creationId xmlns:a16="http://schemas.microsoft.com/office/drawing/2014/main" id="{EA08DE1C-9421-B5A9-7EBE-05A618F6635C}"/>
              </a:ext>
            </a:extLst>
          </p:cNvPr>
          <p:cNvSpPr>
            <a:spLocks noGrp="1"/>
          </p:cNvSpPr>
          <p:nvPr>
            <p:ph type="body" sz="quarter" idx="11"/>
          </p:nvPr>
        </p:nvSpPr>
        <p:spPr>
          <a:xfrm>
            <a:off x="3371211" y="4802188"/>
            <a:ext cx="11496675" cy="417512"/>
          </a:xfrm>
        </p:spPr>
        <p:txBody>
          <a:bodyPr>
            <a:noAutofit/>
          </a:bodyPr>
          <a:lstStyle>
            <a:lvl1pPr marL="0" indent="0" algn="ctr">
              <a:buNone/>
              <a:defRPr sz="2500" b="0" i="0">
                <a:latin typeface="+mn-lt"/>
              </a:defRPr>
            </a:lvl1pPr>
            <a:lvl2pPr>
              <a:defRPr sz="2500" b="0" i="0">
                <a:latin typeface="Brandon Text Regular" panose="020B0503020203060203" pitchFamily="34" charset="77"/>
              </a:defRPr>
            </a:lvl2pPr>
            <a:lvl3pPr>
              <a:defRPr sz="2500" b="0" i="0">
                <a:latin typeface="Brandon Text Regular" panose="020B0503020203060203" pitchFamily="34" charset="77"/>
              </a:defRPr>
            </a:lvl3pPr>
            <a:lvl4pPr>
              <a:defRPr sz="2500" b="0" i="0">
                <a:latin typeface="Brandon Text Regular" panose="020B0503020203060203" pitchFamily="34" charset="77"/>
              </a:defRPr>
            </a:lvl4pPr>
            <a:lvl5pPr>
              <a:defRPr sz="2500" b="0" i="0">
                <a:latin typeface="Brandon Text Regular" panose="020B0503020203060203" pitchFamily="34" charset="77"/>
              </a:defRPr>
            </a:lvl5pPr>
          </a:lstStyle>
          <a:p>
            <a:pPr lvl="0"/>
            <a:r>
              <a:rPr lang="en-US"/>
              <a:t>Click to edit Master text styles</a:t>
            </a:r>
          </a:p>
        </p:txBody>
      </p:sp>
      <p:sp>
        <p:nvSpPr>
          <p:cNvPr id="31" name="Text Placeholder 30">
            <a:extLst>
              <a:ext uri="{FF2B5EF4-FFF2-40B4-BE49-F238E27FC236}">
                <a16:creationId xmlns:a16="http://schemas.microsoft.com/office/drawing/2014/main" id="{2D317613-ABCD-5E6A-6ABE-E395727CCB9C}"/>
              </a:ext>
            </a:extLst>
          </p:cNvPr>
          <p:cNvSpPr>
            <a:spLocks noGrp="1"/>
          </p:cNvSpPr>
          <p:nvPr>
            <p:ph type="body" sz="quarter" idx="12"/>
          </p:nvPr>
        </p:nvSpPr>
        <p:spPr>
          <a:xfrm>
            <a:off x="1143000" y="7459968"/>
            <a:ext cx="4480560" cy="1155700"/>
          </a:xfrm>
        </p:spPr>
        <p:txBody>
          <a:bodyPr>
            <a:noAutofit/>
          </a:bodyPr>
          <a:lstStyle>
            <a:lvl1pPr marL="0" indent="0" algn="ctr">
              <a:buNone/>
              <a:defRPr sz="3200" b="1" i="0">
                <a:solidFill>
                  <a:schemeClr val="bg1"/>
                </a:solidFill>
                <a:latin typeface="+mn-lt"/>
              </a:defRPr>
            </a:lvl1pPr>
            <a:lvl2pPr>
              <a:defRPr sz="2500" b="0" i="0">
                <a:solidFill>
                  <a:schemeClr val="bg1"/>
                </a:solidFill>
                <a:latin typeface="Brandon Text Light" panose="020B0303020203060203" pitchFamily="34" charset="77"/>
              </a:defRPr>
            </a:lvl2pPr>
            <a:lvl3pPr>
              <a:defRPr sz="2500" b="0" i="0">
                <a:solidFill>
                  <a:schemeClr val="bg1"/>
                </a:solidFill>
                <a:latin typeface="Brandon Text Light" panose="020B0303020203060203" pitchFamily="34" charset="77"/>
              </a:defRPr>
            </a:lvl3pPr>
            <a:lvl4pPr>
              <a:defRPr sz="2500" b="0" i="0">
                <a:solidFill>
                  <a:schemeClr val="bg1"/>
                </a:solidFill>
                <a:latin typeface="Brandon Text Light" panose="020B0303020203060203" pitchFamily="34" charset="77"/>
              </a:defRPr>
            </a:lvl4pPr>
            <a:lvl5pPr>
              <a:defRPr sz="2500" b="0" i="0">
                <a:solidFill>
                  <a:schemeClr val="bg1"/>
                </a:solidFill>
                <a:latin typeface="Brandon Text Light" panose="020B0303020203060203" pitchFamily="34" charset="77"/>
              </a:defRPr>
            </a:lvl5pPr>
          </a:lstStyle>
          <a:p>
            <a:pPr lvl="0"/>
            <a:r>
              <a:rPr lang="en-US"/>
              <a:t>Click to edit Master text styles</a:t>
            </a:r>
          </a:p>
        </p:txBody>
      </p:sp>
      <p:sp>
        <p:nvSpPr>
          <p:cNvPr id="32" name="Text Placeholder 30">
            <a:extLst>
              <a:ext uri="{FF2B5EF4-FFF2-40B4-BE49-F238E27FC236}">
                <a16:creationId xmlns:a16="http://schemas.microsoft.com/office/drawing/2014/main" id="{C16D123B-F810-BCC8-F16E-FC299F15095E}"/>
              </a:ext>
            </a:extLst>
          </p:cNvPr>
          <p:cNvSpPr>
            <a:spLocks noGrp="1"/>
          </p:cNvSpPr>
          <p:nvPr>
            <p:ph type="body" sz="quarter" idx="13"/>
          </p:nvPr>
        </p:nvSpPr>
        <p:spPr>
          <a:xfrm>
            <a:off x="6879143" y="7459968"/>
            <a:ext cx="4480560" cy="1155700"/>
          </a:xfrm>
        </p:spPr>
        <p:txBody>
          <a:bodyPr>
            <a:noAutofit/>
          </a:bodyPr>
          <a:lstStyle>
            <a:lvl1pPr marL="0" indent="0" algn="ctr">
              <a:buNone/>
              <a:defRPr sz="3200" b="1" i="0">
                <a:solidFill>
                  <a:schemeClr val="bg1"/>
                </a:solidFill>
                <a:latin typeface="+mn-lt"/>
              </a:defRPr>
            </a:lvl1pPr>
            <a:lvl2pPr>
              <a:defRPr sz="2500" b="0" i="0">
                <a:solidFill>
                  <a:schemeClr val="bg1"/>
                </a:solidFill>
                <a:latin typeface="Brandon Text Light" panose="020B0303020203060203" pitchFamily="34" charset="77"/>
              </a:defRPr>
            </a:lvl2pPr>
            <a:lvl3pPr>
              <a:defRPr sz="2500" b="0" i="0">
                <a:solidFill>
                  <a:schemeClr val="bg1"/>
                </a:solidFill>
                <a:latin typeface="Brandon Text Light" panose="020B0303020203060203" pitchFamily="34" charset="77"/>
              </a:defRPr>
            </a:lvl3pPr>
            <a:lvl4pPr>
              <a:defRPr sz="2500" b="0" i="0">
                <a:solidFill>
                  <a:schemeClr val="bg1"/>
                </a:solidFill>
                <a:latin typeface="Brandon Text Light" panose="020B0303020203060203" pitchFamily="34" charset="77"/>
              </a:defRPr>
            </a:lvl4pPr>
            <a:lvl5pPr>
              <a:defRPr sz="2500" b="0" i="0">
                <a:solidFill>
                  <a:schemeClr val="bg1"/>
                </a:solidFill>
                <a:latin typeface="Brandon Text Light" panose="020B0303020203060203" pitchFamily="34" charset="77"/>
              </a:defRPr>
            </a:lvl5pPr>
          </a:lstStyle>
          <a:p>
            <a:pPr lvl="0"/>
            <a:r>
              <a:rPr lang="en-US"/>
              <a:t>Click to edit Master text styles</a:t>
            </a:r>
          </a:p>
        </p:txBody>
      </p:sp>
      <p:sp>
        <p:nvSpPr>
          <p:cNvPr id="33" name="Text Placeholder 30">
            <a:extLst>
              <a:ext uri="{FF2B5EF4-FFF2-40B4-BE49-F238E27FC236}">
                <a16:creationId xmlns:a16="http://schemas.microsoft.com/office/drawing/2014/main" id="{3E36BBEA-61CC-4F34-AE59-A67F4B7EF2F1}"/>
              </a:ext>
            </a:extLst>
          </p:cNvPr>
          <p:cNvSpPr>
            <a:spLocks noGrp="1"/>
          </p:cNvSpPr>
          <p:nvPr>
            <p:ph type="body" sz="quarter" idx="14"/>
          </p:nvPr>
        </p:nvSpPr>
        <p:spPr>
          <a:xfrm>
            <a:off x="12615285" y="7459968"/>
            <a:ext cx="4480560" cy="1155700"/>
          </a:xfrm>
        </p:spPr>
        <p:txBody>
          <a:bodyPr>
            <a:noAutofit/>
          </a:bodyPr>
          <a:lstStyle>
            <a:lvl1pPr marL="0" indent="0" algn="ctr">
              <a:buNone/>
              <a:defRPr sz="3200" b="1" i="0">
                <a:solidFill>
                  <a:schemeClr val="bg1"/>
                </a:solidFill>
                <a:latin typeface="+mn-lt"/>
              </a:defRPr>
            </a:lvl1pPr>
            <a:lvl2pPr>
              <a:defRPr sz="2500" b="0" i="0">
                <a:solidFill>
                  <a:schemeClr val="bg1"/>
                </a:solidFill>
                <a:latin typeface="Brandon Text Light" panose="020B0303020203060203" pitchFamily="34" charset="77"/>
              </a:defRPr>
            </a:lvl2pPr>
            <a:lvl3pPr>
              <a:defRPr sz="2500" b="0" i="0">
                <a:solidFill>
                  <a:schemeClr val="bg1"/>
                </a:solidFill>
                <a:latin typeface="Brandon Text Light" panose="020B0303020203060203" pitchFamily="34" charset="77"/>
              </a:defRPr>
            </a:lvl3pPr>
            <a:lvl4pPr>
              <a:defRPr sz="2500" b="0" i="0">
                <a:solidFill>
                  <a:schemeClr val="bg1"/>
                </a:solidFill>
                <a:latin typeface="Brandon Text Light" panose="020B0303020203060203" pitchFamily="34" charset="77"/>
              </a:defRPr>
            </a:lvl4pPr>
            <a:lvl5pPr>
              <a:defRPr sz="2500" b="0" i="0">
                <a:solidFill>
                  <a:schemeClr val="bg1"/>
                </a:solidFill>
                <a:latin typeface="Brandon Text Light" panose="020B0303020203060203" pitchFamily="34" charset="77"/>
              </a:defRPr>
            </a:lvl5pPr>
          </a:lstStyle>
          <a:p>
            <a:pPr lvl="0"/>
            <a:r>
              <a:rPr lang="en-US"/>
              <a:t>Click to edit Master text styles</a:t>
            </a:r>
          </a:p>
        </p:txBody>
      </p:sp>
      <p:grpSp>
        <p:nvGrpSpPr>
          <p:cNvPr id="2" name="Group 5">
            <a:extLst>
              <a:ext uri="{FF2B5EF4-FFF2-40B4-BE49-F238E27FC236}">
                <a16:creationId xmlns:a16="http://schemas.microsoft.com/office/drawing/2014/main" id="{532669E3-B59C-E545-D747-8BBC24210460}"/>
              </a:ext>
            </a:extLst>
          </p:cNvPr>
          <p:cNvGrpSpPr/>
          <p:nvPr userDrawn="1"/>
        </p:nvGrpSpPr>
        <p:grpSpPr>
          <a:xfrm>
            <a:off x="13676162" y="1681677"/>
            <a:ext cx="4876800" cy="1309890"/>
            <a:chOff x="-55344" y="0"/>
            <a:chExt cx="4161103" cy="660400"/>
          </a:xfrm>
        </p:grpSpPr>
        <p:sp>
          <p:nvSpPr>
            <p:cNvPr id="3" name="Freeform 6">
              <a:extLst>
                <a:ext uri="{FF2B5EF4-FFF2-40B4-BE49-F238E27FC236}">
                  <a16:creationId xmlns:a16="http://schemas.microsoft.com/office/drawing/2014/main" id="{31346F85-314E-2178-4B13-5EA75A066F22}"/>
                </a:ext>
              </a:extLst>
            </p:cNvPr>
            <p:cNvSpPr/>
            <p:nvPr/>
          </p:nvSpPr>
          <p:spPr>
            <a:xfrm>
              <a:off x="-55344"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solidFill>
              <a:srgbClr val="FBAE17"/>
            </a:solidFill>
          </p:spPr>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CCE59"/>
        </a:solidFill>
        <a:effectLst/>
      </p:bgPr>
    </p:bg>
    <p:spTree>
      <p:nvGrpSpPr>
        <p:cNvPr id="1" name=""/>
        <p:cNvGrpSpPr/>
        <p:nvPr/>
      </p:nvGrpSpPr>
      <p:grpSpPr>
        <a:xfrm>
          <a:off x="0" y="0"/>
          <a:ext cx="0" cy="0"/>
          <a:chOff x="0" y="0"/>
          <a:chExt cx="0" cy="0"/>
        </a:xfrm>
      </p:grpSpPr>
      <p:sp>
        <p:nvSpPr>
          <p:cNvPr id="10" name="AutoShape 2">
            <a:extLst>
              <a:ext uri="{FF2B5EF4-FFF2-40B4-BE49-F238E27FC236}">
                <a16:creationId xmlns:a16="http://schemas.microsoft.com/office/drawing/2014/main" id="{902BCA0A-37B4-B2A6-0E24-E77AF06C5307}"/>
              </a:ext>
            </a:extLst>
          </p:cNvPr>
          <p:cNvSpPr/>
          <p:nvPr userDrawn="1"/>
        </p:nvSpPr>
        <p:spPr>
          <a:xfrm rot="-1753206">
            <a:off x="-900844" y="4652542"/>
            <a:ext cx="25783492" cy="9586163"/>
          </a:xfrm>
          <a:prstGeom prst="rect">
            <a:avLst/>
          </a:prstGeom>
          <a:solidFill>
            <a:srgbClr val="545454">
              <a:alpha val="4706"/>
            </a:srgbClr>
          </a:solidFill>
        </p:spPr>
      </p:sp>
      <p:pic>
        <p:nvPicPr>
          <p:cNvPr id="11" name="Picture 3">
            <a:extLst>
              <a:ext uri="{FF2B5EF4-FFF2-40B4-BE49-F238E27FC236}">
                <a16:creationId xmlns:a16="http://schemas.microsoft.com/office/drawing/2014/main" id="{BEBCDDC9-AE40-B333-F5E3-A41C80AB6669}"/>
              </a:ext>
            </a:extLst>
          </p:cNvPr>
          <p:cNvPicPr>
            <a:picLocks noChangeAspect="1"/>
          </p:cNvPicPr>
          <p:nvPr userDrawn="1"/>
        </p:nvPicPr>
        <p:blipFill>
          <a:blip r:embed="rId2">
            <a:alphaModFix amt="50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97214" y="-726996"/>
            <a:ext cx="11740992" cy="11740992"/>
          </a:xfrm>
          <a:prstGeom prst="rect">
            <a:avLst/>
          </a:prstGeom>
        </p:spPr>
      </p:pic>
      <p:sp>
        <p:nvSpPr>
          <p:cNvPr id="12" name="AutoShape 4">
            <a:extLst>
              <a:ext uri="{FF2B5EF4-FFF2-40B4-BE49-F238E27FC236}">
                <a16:creationId xmlns:a16="http://schemas.microsoft.com/office/drawing/2014/main" id="{D72E6197-B91A-6839-0AF6-C6FB763AFD48}"/>
              </a:ext>
            </a:extLst>
          </p:cNvPr>
          <p:cNvSpPr/>
          <p:nvPr userDrawn="1"/>
        </p:nvSpPr>
        <p:spPr>
          <a:xfrm>
            <a:off x="1028700" y="615601"/>
            <a:ext cx="16230600" cy="9055797"/>
          </a:xfrm>
          <a:prstGeom prst="rect">
            <a:avLst/>
          </a:prstGeom>
          <a:solidFill>
            <a:srgbClr val="F4F4F4"/>
          </a:solidFill>
        </p:spPr>
      </p:sp>
      <p:pic>
        <p:nvPicPr>
          <p:cNvPr id="16" name="Picture 8">
            <a:extLst>
              <a:ext uri="{FF2B5EF4-FFF2-40B4-BE49-F238E27FC236}">
                <a16:creationId xmlns:a16="http://schemas.microsoft.com/office/drawing/2014/main" id="{859049FD-750C-CF63-DC97-F785C2226C1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5071134" y="1054482"/>
            <a:ext cx="1783058" cy="295015"/>
          </a:xfrm>
          <a:prstGeom prst="rect">
            <a:avLst/>
          </a:prstGeom>
        </p:spPr>
      </p:pic>
      <p:sp>
        <p:nvSpPr>
          <p:cNvPr id="25" name="Content Placeholder 3">
            <a:extLst>
              <a:ext uri="{FF2B5EF4-FFF2-40B4-BE49-F238E27FC236}">
                <a16:creationId xmlns:a16="http://schemas.microsoft.com/office/drawing/2014/main" id="{61669220-3EBC-51EC-FC96-48769BFC29C7}"/>
              </a:ext>
            </a:extLst>
          </p:cNvPr>
          <p:cNvSpPr>
            <a:spLocks noGrp="1"/>
          </p:cNvSpPr>
          <p:nvPr>
            <p:ph sz="half" idx="2"/>
          </p:nvPr>
        </p:nvSpPr>
        <p:spPr>
          <a:xfrm>
            <a:off x="9266532" y="2743787"/>
            <a:ext cx="6010016" cy="5877772"/>
          </a:xfrm>
        </p:spPr>
        <p:txBody>
          <a:bodyPr>
            <a:normAutofit/>
          </a:bodyPr>
          <a:lstStyle>
            <a:lvl1pPr>
              <a:defRPr sz="2500" b="0" i="0">
                <a:solidFill>
                  <a:srgbClr val="2D4FA3"/>
                </a:solidFill>
                <a:latin typeface="+mn-lt"/>
              </a:defRPr>
            </a:lvl1pPr>
            <a:lvl2pPr>
              <a:defRPr sz="2500" b="0" i="0">
                <a:solidFill>
                  <a:srgbClr val="2D4FA3"/>
                </a:solidFill>
                <a:latin typeface="+mn-lt"/>
              </a:defRPr>
            </a:lvl2pPr>
            <a:lvl3pPr>
              <a:defRPr sz="2500" b="0" i="0">
                <a:solidFill>
                  <a:srgbClr val="2D4FA3"/>
                </a:solidFill>
                <a:latin typeface="+mn-lt"/>
              </a:defRPr>
            </a:lvl3pPr>
            <a:lvl4pPr>
              <a:defRPr sz="2500" b="0" i="0">
                <a:solidFill>
                  <a:srgbClr val="2D4FA3"/>
                </a:solidFill>
                <a:latin typeface="+mn-lt"/>
              </a:defRPr>
            </a:lvl4pPr>
            <a:lvl5pPr>
              <a:defRPr sz="2500" b="0" i="0">
                <a:solidFill>
                  <a:srgbClr val="2D4FA3"/>
                </a:solidFill>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itle 14">
            <a:extLst>
              <a:ext uri="{FF2B5EF4-FFF2-40B4-BE49-F238E27FC236}">
                <a16:creationId xmlns:a16="http://schemas.microsoft.com/office/drawing/2014/main" id="{BBAA7976-4BB7-64D5-77C7-0DA37DA7591E}"/>
              </a:ext>
            </a:extLst>
          </p:cNvPr>
          <p:cNvSpPr>
            <a:spLocks noGrp="1"/>
          </p:cNvSpPr>
          <p:nvPr>
            <p:ph type="title"/>
          </p:nvPr>
        </p:nvSpPr>
        <p:spPr>
          <a:xfrm>
            <a:off x="9144000" y="1475142"/>
            <a:ext cx="8229600" cy="1143000"/>
          </a:xfrm>
        </p:spPr>
        <p:txBody>
          <a:bodyPr/>
          <a:lstStyle>
            <a:lvl1pPr algn="l">
              <a:defRPr b="1" i="1">
                <a:solidFill>
                  <a:srgbClr val="2D4FA3"/>
                </a:solidFill>
                <a:latin typeface="+mj-lt"/>
              </a:defRPr>
            </a:lvl1pPr>
          </a:lstStyle>
          <a:p>
            <a:r>
              <a:rPr lang="en-US"/>
              <a:t>Click to edit Master title style</a:t>
            </a:r>
          </a:p>
        </p:txBody>
      </p:sp>
      <p:sp>
        <p:nvSpPr>
          <p:cNvPr id="29" name="Footer Placeholder 28">
            <a:extLst>
              <a:ext uri="{FF2B5EF4-FFF2-40B4-BE49-F238E27FC236}">
                <a16:creationId xmlns:a16="http://schemas.microsoft.com/office/drawing/2014/main" id="{B18A2C20-3CBD-06D2-5BE6-C878F343187C}"/>
              </a:ext>
            </a:extLst>
          </p:cNvPr>
          <p:cNvSpPr>
            <a:spLocks noGrp="1"/>
          </p:cNvSpPr>
          <p:nvPr>
            <p:ph type="ftr" sz="quarter" idx="11"/>
          </p:nvPr>
        </p:nvSpPr>
        <p:spPr>
          <a:xfrm>
            <a:off x="10823740" y="9080498"/>
            <a:ext cx="2895600" cy="365125"/>
          </a:xfrm>
        </p:spPr>
        <p:txBody>
          <a:bodyPr/>
          <a:lstStyle>
            <a:lvl1pPr algn="ctr">
              <a:defRPr sz="3000" b="1" i="0">
                <a:solidFill>
                  <a:srgbClr val="AD2954"/>
                </a:solidFill>
                <a:latin typeface="Brandon Text Bold" panose="020B0503020203060203" pitchFamily="34" charset="77"/>
              </a:defRPr>
            </a:lvl1pPr>
          </a:lstStyle>
          <a:p>
            <a:r>
              <a:rPr lang="en-US"/>
              <a:t>Link</a:t>
            </a:r>
          </a:p>
        </p:txBody>
      </p:sp>
      <p:sp>
        <p:nvSpPr>
          <p:cNvPr id="31" name="Picture Placeholder 5">
            <a:extLst>
              <a:ext uri="{FF2B5EF4-FFF2-40B4-BE49-F238E27FC236}">
                <a16:creationId xmlns:a16="http://schemas.microsoft.com/office/drawing/2014/main" id="{A1ED0A61-5BDD-B1C9-BD73-14EB564AEE88}"/>
              </a:ext>
            </a:extLst>
          </p:cNvPr>
          <p:cNvSpPr>
            <a:spLocks noGrp="1"/>
          </p:cNvSpPr>
          <p:nvPr>
            <p:ph type="pic" sz="quarter" idx="10"/>
          </p:nvPr>
        </p:nvSpPr>
        <p:spPr>
          <a:xfrm>
            <a:off x="-304800" y="-247650"/>
            <a:ext cx="8456613" cy="10782300"/>
          </a:xfrm>
        </p:spPr>
        <p:txBody>
          <a:bodyPr/>
          <a:lstStyle/>
          <a:p>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rgbClr val="FCCE59"/>
        </a:solidFill>
        <a:effectLst/>
      </p:bgPr>
    </p:bg>
    <p:spTree>
      <p:nvGrpSpPr>
        <p:cNvPr id="1" name=""/>
        <p:cNvGrpSpPr/>
        <p:nvPr/>
      </p:nvGrpSpPr>
      <p:grpSpPr>
        <a:xfrm>
          <a:off x="0" y="0"/>
          <a:ext cx="0" cy="0"/>
          <a:chOff x="0" y="0"/>
          <a:chExt cx="0" cy="0"/>
        </a:xfrm>
      </p:grpSpPr>
      <p:sp>
        <p:nvSpPr>
          <p:cNvPr id="10" name="AutoShape 2">
            <a:extLst>
              <a:ext uri="{FF2B5EF4-FFF2-40B4-BE49-F238E27FC236}">
                <a16:creationId xmlns:a16="http://schemas.microsoft.com/office/drawing/2014/main" id="{902BCA0A-37B4-B2A6-0E24-E77AF06C5307}"/>
              </a:ext>
            </a:extLst>
          </p:cNvPr>
          <p:cNvSpPr/>
          <p:nvPr userDrawn="1"/>
        </p:nvSpPr>
        <p:spPr>
          <a:xfrm rot="-1753206">
            <a:off x="-900844" y="4652542"/>
            <a:ext cx="25783492" cy="9586163"/>
          </a:xfrm>
          <a:prstGeom prst="rect">
            <a:avLst/>
          </a:prstGeom>
          <a:solidFill>
            <a:srgbClr val="545454">
              <a:alpha val="4706"/>
            </a:srgbClr>
          </a:solidFill>
        </p:spPr>
      </p:sp>
      <p:pic>
        <p:nvPicPr>
          <p:cNvPr id="11" name="Picture 3">
            <a:extLst>
              <a:ext uri="{FF2B5EF4-FFF2-40B4-BE49-F238E27FC236}">
                <a16:creationId xmlns:a16="http://schemas.microsoft.com/office/drawing/2014/main" id="{BEBCDDC9-AE40-B333-F5E3-A41C80AB6669}"/>
              </a:ext>
            </a:extLst>
          </p:cNvPr>
          <p:cNvPicPr>
            <a:picLocks noChangeAspect="1"/>
          </p:cNvPicPr>
          <p:nvPr userDrawn="1"/>
        </p:nvPicPr>
        <p:blipFill>
          <a:blip r:embed="rId2">
            <a:alphaModFix amt="50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97214" y="-726996"/>
            <a:ext cx="11740992" cy="11740992"/>
          </a:xfrm>
          <a:prstGeom prst="rect">
            <a:avLst/>
          </a:prstGeom>
        </p:spPr>
      </p:pic>
      <p:sp>
        <p:nvSpPr>
          <p:cNvPr id="12" name="AutoShape 4">
            <a:extLst>
              <a:ext uri="{FF2B5EF4-FFF2-40B4-BE49-F238E27FC236}">
                <a16:creationId xmlns:a16="http://schemas.microsoft.com/office/drawing/2014/main" id="{D72E6197-B91A-6839-0AF6-C6FB763AFD48}"/>
              </a:ext>
            </a:extLst>
          </p:cNvPr>
          <p:cNvSpPr/>
          <p:nvPr userDrawn="1"/>
        </p:nvSpPr>
        <p:spPr>
          <a:xfrm>
            <a:off x="1028700" y="615601"/>
            <a:ext cx="16230600" cy="9055797"/>
          </a:xfrm>
          <a:prstGeom prst="rect">
            <a:avLst/>
          </a:prstGeom>
          <a:solidFill>
            <a:srgbClr val="F4F4F4"/>
          </a:solidFill>
        </p:spPr>
      </p:sp>
      <p:pic>
        <p:nvPicPr>
          <p:cNvPr id="16" name="Picture 8">
            <a:extLst>
              <a:ext uri="{FF2B5EF4-FFF2-40B4-BE49-F238E27FC236}">
                <a16:creationId xmlns:a16="http://schemas.microsoft.com/office/drawing/2014/main" id="{859049FD-750C-CF63-DC97-F785C2226C1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5071134" y="1054482"/>
            <a:ext cx="1783058" cy="295015"/>
          </a:xfrm>
          <a:prstGeom prst="rect">
            <a:avLst/>
          </a:prstGeom>
        </p:spPr>
      </p:pic>
      <p:sp>
        <p:nvSpPr>
          <p:cNvPr id="25" name="Content Placeholder 3">
            <a:extLst>
              <a:ext uri="{FF2B5EF4-FFF2-40B4-BE49-F238E27FC236}">
                <a16:creationId xmlns:a16="http://schemas.microsoft.com/office/drawing/2014/main" id="{61669220-3EBC-51EC-FC96-48769BFC29C7}"/>
              </a:ext>
            </a:extLst>
          </p:cNvPr>
          <p:cNvSpPr>
            <a:spLocks noGrp="1"/>
          </p:cNvSpPr>
          <p:nvPr>
            <p:ph sz="half" idx="2"/>
          </p:nvPr>
        </p:nvSpPr>
        <p:spPr>
          <a:xfrm>
            <a:off x="9266532" y="2743787"/>
            <a:ext cx="6010016" cy="5877772"/>
          </a:xfrm>
        </p:spPr>
        <p:txBody>
          <a:bodyPr>
            <a:normAutofit/>
          </a:bodyPr>
          <a:lstStyle>
            <a:lvl1pPr>
              <a:defRPr sz="2500" b="0" i="0">
                <a:solidFill>
                  <a:srgbClr val="2D4FA3"/>
                </a:solidFill>
                <a:latin typeface="+mn-lt"/>
              </a:defRPr>
            </a:lvl1pPr>
            <a:lvl2pPr>
              <a:defRPr sz="2500" b="0" i="0">
                <a:solidFill>
                  <a:srgbClr val="2D4FA3"/>
                </a:solidFill>
                <a:latin typeface="+mn-lt"/>
              </a:defRPr>
            </a:lvl2pPr>
            <a:lvl3pPr>
              <a:defRPr sz="2500" b="0" i="0">
                <a:solidFill>
                  <a:srgbClr val="2D4FA3"/>
                </a:solidFill>
                <a:latin typeface="+mn-lt"/>
              </a:defRPr>
            </a:lvl3pPr>
            <a:lvl4pPr>
              <a:defRPr sz="2500" b="0" i="0">
                <a:solidFill>
                  <a:srgbClr val="2D4FA3"/>
                </a:solidFill>
                <a:latin typeface="+mn-lt"/>
              </a:defRPr>
            </a:lvl4pPr>
            <a:lvl5pPr>
              <a:defRPr sz="2500" b="0" i="0">
                <a:solidFill>
                  <a:srgbClr val="2D4FA3"/>
                </a:solidFill>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itle 14">
            <a:extLst>
              <a:ext uri="{FF2B5EF4-FFF2-40B4-BE49-F238E27FC236}">
                <a16:creationId xmlns:a16="http://schemas.microsoft.com/office/drawing/2014/main" id="{BBAA7976-4BB7-64D5-77C7-0DA37DA7591E}"/>
              </a:ext>
            </a:extLst>
          </p:cNvPr>
          <p:cNvSpPr>
            <a:spLocks noGrp="1"/>
          </p:cNvSpPr>
          <p:nvPr>
            <p:ph type="title"/>
          </p:nvPr>
        </p:nvSpPr>
        <p:spPr>
          <a:xfrm>
            <a:off x="9144000" y="1475142"/>
            <a:ext cx="8229600" cy="1143000"/>
          </a:xfrm>
        </p:spPr>
        <p:txBody>
          <a:bodyPr/>
          <a:lstStyle>
            <a:lvl1pPr algn="l">
              <a:defRPr b="1" i="1">
                <a:solidFill>
                  <a:srgbClr val="2D4FA3"/>
                </a:solidFill>
                <a:latin typeface="+mj-lt"/>
              </a:defRPr>
            </a:lvl1pPr>
          </a:lstStyle>
          <a:p>
            <a:r>
              <a:rPr lang="en-US"/>
              <a:t>Click to edit Master title style</a:t>
            </a:r>
          </a:p>
        </p:txBody>
      </p:sp>
      <p:pic>
        <p:nvPicPr>
          <p:cNvPr id="2" name="Picture 9">
            <a:extLst>
              <a:ext uri="{FF2B5EF4-FFF2-40B4-BE49-F238E27FC236}">
                <a16:creationId xmlns:a16="http://schemas.microsoft.com/office/drawing/2014/main" id="{815FACBC-ACC8-669D-BF95-3341C473588F}"/>
              </a:ext>
            </a:extLst>
          </p:cNvPr>
          <p:cNvPicPr>
            <a:picLocks noChangeAspect="1"/>
          </p:cNvPicPr>
          <p:nvPr userDrawn="1"/>
        </p:nvPicPr>
        <p:blipFill>
          <a:blip r:embed="rId6"/>
          <a:srcRect/>
          <a:stretch>
            <a:fillRect/>
          </a:stretch>
        </p:blipFill>
        <p:spPr>
          <a:xfrm>
            <a:off x="14036220" y="8368348"/>
            <a:ext cx="3223080" cy="1558178"/>
          </a:xfrm>
          <a:prstGeom prst="rect">
            <a:avLst/>
          </a:prstGeom>
        </p:spPr>
      </p:pic>
      <p:sp>
        <p:nvSpPr>
          <p:cNvPr id="6" name="Picture Placeholder 5">
            <a:extLst>
              <a:ext uri="{FF2B5EF4-FFF2-40B4-BE49-F238E27FC236}">
                <a16:creationId xmlns:a16="http://schemas.microsoft.com/office/drawing/2014/main" id="{FF49111A-57EE-C5E4-4089-431A07DB88FB}"/>
              </a:ext>
            </a:extLst>
          </p:cNvPr>
          <p:cNvSpPr>
            <a:spLocks noGrp="1"/>
          </p:cNvSpPr>
          <p:nvPr>
            <p:ph type="pic" sz="quarter" idx="10"/>
          </p:nvPr>
        </p:nvSpPr>
        <p:spPr>
          <a:xfrm>
            <a:off x="-304800" y="-247650"/>
            <a:ext cx="8456613" cy="10782300"/>
          </a:xfrm>
        </p:spPr>
        <p:txBody>
          <a:bodyPr/>
          <a:lstStyle/>
          <a:p>
            <a:endParaRPr lang="en-US"/>
          </a:p>
        </p:txBody>
      </p:sp>
    </p:spTree>
    <p:extLst>
      <p:ext uri="{BB962C8B-B14F-4D97-AF65-F5344CB8AC3E}">
        <p14:creationId xmlns:p14="http://schemas.microsoft.com/office/powerpoint/2010/main" val="27855773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CCE59"/>
        </a:solidFill>
        <a:effectLst/>
      </p:bgPr>
    </p:bg>
    <p:spTree>
      <p:nvGrpSpPr>
        <p:cNvPr id="1" name=""/>
        <p:cNvGrpSpPr/>
        <p:nvPr/>
      </p:nvGrpSpPr>
      <p:grpSpPr>
        <a:xfrm>
          <a:off x="0" y="0"/>
          <a:ext cx="0" cy="0"/>
          <a:chOff x="0" y="0"/>
          <a:chExt cx="0" cy="0"/>
        </a:xfrm>
      </p:grpSpPr>
      <p:sp>
        <p:nvSpPr>
          <p:cNvPr id="10" name="AutoShape 2">
            <a:extLst>
              <a:ext uri="{FF2B5EF4-FFF2-40B4-BE49-F238E27FC236}">
                <a16:creationId xmlns:a16="http://schemas.microsoft.com/office/drawing/2014/main" id="{902BCA0A-37B4-B2A6-0E24-E77AF06C5307}"/>
              </a:ext>
            </a:extLst>
          </p:cNvPr>
          <p:cNvSpPr/>
          <p:nvPr userDrawn="1"/>
        </p:nvSpPr>
        <p:spPr>
          <a:xfrm rot="-1753206">
            <a:off x="-900844" y="4652542"/>
            <a:ext cx="25783492" cy="9586163"/>
          </a:xfrm>
          <a:prstGeom prst="rect">
            <a:avLst/>
          </a:prstGeom>
          <a:solidFill>
            <a:srgbClr val="545454">
              <a:alpha val="4706"/>
            </a:srgbClr>
          </a:solidFill>
        </p:spPr>
      </p:sp>
      <p:pic>
        <p:nvPicPr>
          <p:cNvPr id="11" name="Picture 3">
            <a:extLst>
              <a:ext uri="{FF2B5EF4-FFF2-40B4-BE49-F238E27FC236}">
                <a16:creationId xmlns:a16="http://schemas.microsoft.com/office/drawing/2014/main" id="{BEBCDDC9-AE40-B333-F5E3-A41C80AB6669}"/>
              </a:ext>
            </a:extLst>
          </p:cNvPr>
          <p:cNvPicPr>
            <a:picLocks noChangeAspect="1"/>
          </p:cNvPicPr>
          <p:nvPr userDrawn="1"/>
        </p:nvPicPr>
        <p:blipFill>
          <a:blip r:embed="rId2">
            <a:alphaModFix amt="50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97214" y="-726996"/>
            <a:ext cx="11740992" cy="11740992"/>
          </a:xfrm>
          <a:prstGeom prst="rect">
            <a:avLst/>
          </a:prstGeom>
        </p:spPr>
      </p:pic>
      <p:sp>
        <p:nvSpPr>
          <p:cNvPr id="12" name="AutoShape 4">
            <a:extLst>
              <a:ext uri="{FF2B5EF4-FFF2-40B4-BE49-F238E27FC236}">
                <a16:creationId xmlns:a16="http://schemas.microsoft.com/office/drawing/2014/main" id="{D72E6197-B91A-6839-0AF6-C6FB763AFD48}"/>
              </a:ext>
            </a:extLst>
          </p:cNvPr>
          <p:cNvSpPr/>
          <p:nvPr userDrawn="1"/>
        </p:nvSpPr>
        <p:spPr>
          <a:xfrm>
            <a:off x="1028700" y="615601"/>
            <a:ext cx="16230600" cy="9055797"/>
          </a:xfrm>
          <a:prstGeom prst="rect">
            <a:avLst/>
          </a:prstGeom>
          <a:solidFill>
            <a:srgbClr val="F4F4F4"/>
          </a:solidFill>
        </p:spPr>
      </p:sp>
      <p:pic>
        <p:nvPicPr>
          <p:cNvPr id="16" name="Picture 8">
            <a:extLst>
              <a:ext uri="{FF2B5EF4-FFF2-40B4-BE49-F238E27FC236}">
                <a16:creationId xmlns:a16="http://schemas.microsoft.com/office/drawing/2014/main" id="{859049FD-750C-CF63-DC97-F785C2226C1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5071134" y="1054482"/>
            <a:ext cx="1783058" cy="295015"/>
          </a:xfrm>
          <a:prstGeom prst="rect">
            <a:avLst/>
          </a:prstGeom>
        </p:spPr>
      </p:pic>
      <p:sp>
        <p:nvSpPr>
          <p:cNvPr id="25" name="Content Placeholder 3">
            <a:extLst>
              <a:ext uri="{FF2B5EF4-FFF2-40B4-BE49-F238E27FC236}">
                <a16:creationId xmlns:a16="http://schemas.microsoft.com/office/drawing/2014/main" id="{61669220-3EBC-51EC-FC96-48769BFC29C7}"/>
              </a:ext>
            </a:extLst>
          </p:cNvPr>
          <p:cNvSpPr>
            <a:spLocks noGrp="1"/>
          </p:cNvSpPr>
          <p:nvPr>
            <p:ph sz="half" idx="2"/>
          </p:nvPr>
        </p:nvSpPr>
        <p:spPr>
          <a:xfrm>
            <a:off x="9266532" y="2743787"/>
            <a:ext cx="6010016" cy="5877772"/>
          </a:xfrm>
        </p:spPr>
        <p:txBody>
          <a:bodyPr>
            <a:normAutofit/>
          </a:bodyPr>
          <a:lstStyle>
            <a:lvl1pPr>
              <a:defRPr sz="2500" b="0" i="0">
                <a:solidFill>
                  <a:srgbClr val="2D4FA3"/>
                </a:solidFill>
                <a:latin typeface="+mn-lt"/>
              </a:defRPr>
            </a:lvl1pPr>
            <a:lvl2pPr>
              <a:defRPr sz="2500" b="0" i="0">
                <a:solidFill>
                  <a:srgbClr val="2D4FA3"/>
                </a:solidFill>
                <a:latin typeface="+mn-lt"/>
              </a:defRPr>
            </a:lvl2pPr>
            <a:lvl3pPr>
              <a:defRPr sz="2500" b="0" i="0">
                <a:solidFill>
                  <a:srgbClr val="2D4FA3"/>
                </a:solidFill>
                <a:latin typeface="+mn-lt"/>
              </a:defRPr>
            </a:lvl3pPr>
            <a:lvl4pPr>
              <a:defRPr sz="2500" b="0" i="0">
                <a:solidFill>
                  <a:srgbClr val="2D4FA3"/>
                </a:solidFill>
                <a:latin typeface="+mn-lt"/>
              </a:defRPr>
            </a:lvl4pPr>
            <a:lvl5pPr>
              <a:defRPr sz="2500" b="0" i="0">
                <a:solidFill>
                  <a:srgbClr val="2D4FA3"/>
                </a:solidFill>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itle 14">
            <a:extLst>
              <a:ext uri="{FF2B5EF4-FFF2-40B4-BE49-F238E27FC236}">
                <a16:creationId xmlns:a16="http://schemas.microsoft.com/office/drawing/2014/main" id="{BBAA7976-4BB7-64D5-77C7-0DA37DA7591E}"/>
              </a:ext>
            </a:extLst>
          </p:cNvPr>
          <p:cNvSpPr>
            <a:spLocks noGrp="1"/>
          </p:cNvSpPr>
          <p:nvPr>
            <p:ph type="title"/>
          </p:nvPr>
        </p:nvSpPr>
        <p:spPr>
          <a:xfrm>
            <a:off x="9144000" y="1475142"/>
            <a:ext cx="8229600" cy="1143000"/>
          </a:xfrm>
        </p:spPr>
        <p:txBody>
          <a:bodyPr/>
          <a:lstStyle>
            <a:lvl1pPr algn="l">
              <a:defRPr b="1" i="1">
                <a:solidFill>
                  <a:srgbClr val="2D4FA3"/>
                </a:solidFill>
                <a:latin typeface="+mj-lt"/>
              </a:defRPr>
            </a:lvl1pPr>
          </a:lstStyle>
          <a:p>
            <a:r>
              <a:rPr lang="en-US"/>
              <a:t>Click to edit Master title style</a:t>
            </a:r>
          </a:p>
        </p:txBody>
      </p:sp>
      <p:sp>
        <p:nvSpPr>
          <p:cNvPr id="29" name="Footer Placeholder 28">
            <a:extLst>
              <a:ext uri="{FF2B5EF4-FFF2-40B4-BE49-F238E27FC236}">
                <a16:creationId xmlns:a16="http://schemas.microsoft.com/office/drawing/2014/main" id="{B18A2C20-3CBD-06D2-5BE6-C878F343187C}"/>
              </a:ext>
            </a:extLst>
          </p:cNvPr>
          <p:cNvSpPr>
            <a:spLocks noGrp="1"/>
          </p:cNvSpPr>
          <p:nvPr>
            <p:ph type="ftr" sz="quarter" idx="11"/>
          </p:nvPr>
        </p:nvSpPr>
        <p:spPr>
          <a:xfrm>
            <a:off x="10823740" y="9080498"/>
            <a:ext cx="2895600" cy="365125"/>
          </a:xfrm>
        </p:spPr>
        <p:txBody>
          <a:bodyPr/>
          <a:lstStyle>
            <a:lvl1pPr algn="ctr">
              <a:defRPr sz="3000" b="1" i="0">
                <a:solidFill>
                  <a:srgbClr val="AD2954"/>
                </a:solidFill>
                <a:latin typeface="Brandon Text Bold" panose="020B0503020203060203" pitchFamily="34" charset="77"/>
              </a:defRPr>
            </a:lvl1pPr>
          </a:lstStyle>
          <a:p>
            <a:r>
              <a:rPr lang="en-US"/>
              <a:t>Link</a:t>
            </a:r>
          </a:p>
        </p:txBody>
      </p:sp>
      <p:sp>
        <p:nvSpPr>
          <p:cNvPr id="31" name="Picture Placeholder 5">
            <a:extLst>
              <a:ext uri="{FF2B5EF4-FFF2-40B4-BE49-F238E27FC236}">
                <a16:creationId xmlns:a16="http://schemas.microsoft.com/office/drawing/2014/main" id="{A1ED0A61-5BDD-B1C9-BD73-14EB564AEE88}"/>
              </a:ext>
            </a:extLst>
          </p:cNvPr>
          <p:cNvSpPr>
            <a:spLocks noGrp="1"/>
          </p:cNvSpPr>
          <p:nvPr>
            <p:ph type="pic" sz="quarter" idx="10"/>
          </p:nvPr>
        </p:nvSpPr>
        <p:spPr>
          <a:xfrm>
            <a:off x="-304800" y="-247650"/>
            <a:ext cx="8456613" cy="10782300"/>
          </a:xfrm>
        </p:spPr>
        <p:txBody>
          <a:bodyPr/>
          <a:lstStyle/>
          <a:p>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rgbClr val="FCCE59"/>
        </a:solidFill>
        <a:effectLst/>
      </p:bgPr>
    </p:bg>
    <p:spTree>
      <p:nvGrpSpPr>
        <p:cNvPr id="1" name=""/>
        <p:cNvGrpSpPr/>
        <p:nvPr/>
      </p:nvGrpSpPr>
      <p:grpSpPr>
        <a:xfrm>
          <a:off x="0" y="0"/>
          <a:ext cx="0" cy="0"/>
          <a:chOff x="0" y="0"/>
          <a:chExt cx="0" cy="0"/>
        </a:xfrm>
      </p:grpSpPr>
      <p:sp>
        <p:nvSpPr>
          <p:cNvPr id="10" name="AutoShape 2">
            <a:extLst>
              <a:ext uri="{FF2B5EF4-FFF2-40B4-BE49-F238E27FC236}">
                <a16:creationId xmlns:a16="http://schemas.microsoft.com/office/drawing/2014/main" id="{902BCA0A-37B4-B2A6-0E24-E77AF06C5307}"/>
              </a:ext>
            </a:extLst>
          </p:cNvPr>
          <p:cNvSpPr/>
          <p:nvPr userDrawn="1"/>
        </p:nvSpPr>
        <p:spPr>
          <a:xfrm rot="-1753206">
            <a:off x="-900844" y="4652542"/>
            <a:ext cx="25783492" cy="9586163"/>
          </a:xfrm>
          <a:prstGeom prst="rect">
            <a:avLst/>
          </a:prstGeom>
          <a:solidFill>
            <a:srgbClr val="545454">
              <a:alpha val="4706"/>
            </a:srgbClr>
          </a:solidFill>
        </p:spPr>
      </p:sp>
      <p:pic>
        <p:nvPicPr>
          <p:cNvPr id="11" name="Picture 3">
            <a:extLst>
              <a:ext uri="{FF2B5EF4-FFF2-40B4-BE49-F238E27FC236}">
                <a16:creationId xmlns:a16="http://schemas.microsoft.com/office/drawing/2014/main" id="{BEBCDDC9-AE40-B333-F5E3-A41C80AB6669}"/>
              </a:ext>
            </a:extLst>
          </p:cNvPr>
          <p:cNvPicPr>
            <a:picLocks noChangeAspect="1"/>
          </p:cNvPicPr>
          <p:nvPr userDrawn="1"/>
        </p:nvPicPr>
        <p:blipFill>
          <a:blip r:embed="rId2">
            <a:alphaModFix amt="50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97214" y="-726996"/>
            <a:ext cx="11740992" cy="11740992"/>
          </a:xfrm>
          <a:prstGeom prst="rect">
            <a:avLst/>
          </a:prstGeom>
        </p:spPr>
      </p:pic>
      <p:sp>
        <p:nvSpPr>
          <p:cNvPr id="12" name="AutoShape 4">
            <a:extLst>
              <a:ext uri="{FF2B5EF4-FFF2-40B4-BE49-F238E27FC236}">
                <a16:creationId xmlns:a16="http://schemas.microsoft.com/office/drawing/2014/main" id="{D72E6197-B91A-6839-0AF6-C6FB763AFD48}"/>
              </a:ext>
            </a:extLst>
          </p:cNvPr>
          <p:cNvSpPr/>
          <p:nvPr userDrawn="1"/>
        </p:nvSpPr>
        <p:spPr>
          <a:xfrm>
            <a:off x="1028700" y="615601"/>
            <a:ext cx="16230600" cy="9055797"/>
          </a:xfrm>
          <a:prstGeom prst="rect">
            <a:avLst/>
          </a:prstGeom>
          <a:solidFill>
            <a:srgbClr val="F4F4F4"/>
          </a:solidFill>
        </p:spPr>
      </p:sp>
      <p:pic>
        <p:nvPicPr>
          <p:cNvPr id="16" name="Picture 8">
            <a:extLst>
              <a:ext uri="{FF2B5EF4-FFF2-40B4-BE49-F238E27FC236}">
                <a16:creationId xmlns:a16="http://schemas.microsoft.com/office/drawing/2014/main" id="{859049FD-750C-CF63-DC97-F785C2226C1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5071134" y="1054482"/>
            <a:ext cx="1783058" cy="295015"/>
          </a:xfrm>
          <a:prstGeom prst="rect">
            <a:avLst/>
          </a:prstGeom>
        </p:spPr>
      </p:pic>
      <p:sp>
        <p:nvSpPr>
          <p:cNvPr id="25" name="Content Placeholder 3">
            <a:extLst>
              <a:ext uri="{FF2B5EF4-FFF2-40B4-BE49-F238E27FC236}">
                <a16:creationId xmlns:a16="http://schemas.microsoft.com/office/drawing/2014/main" id="{61669220-3EBC-51EC-FC96-48769BFC29C7}"/>
              </a:ext>
            </a:extLst>
          </p:cNvPr>
          <p:cNvSpPr>
            <a:spLocks noGrp="1"/>
          </p:cNvSpPr>
          <p:nvPr>
            <p:ph sz="half" idx="2"/>
          </p:nvPr>
        </p:nvSpPr>
        <p:spPr>
          <a:xfrm>
            <a:off x="9266532" y="2743787"/>
            <a:ext cx="6010016" cy="5877772"/>
          </a:xfrm>
        </p:spPr>
        <p:txBody>
          <a:bodyPr>
            <a:normAutofit/>
          </a:bodyPr>
          <a:lstStyle>
            <a:lvl1pPr>
              <a:defRPr sz="2500" b="0" i="0">
                <a:solidFill>
                  <a:srgbClr val="2D4FA3"/>
                </a:solidFill>
                <a:latin typeface="+mn-lt"/>
              </a:defRPr>
            </a:lvl1pPr>
            <a:lvl2pPr>
              <a:defRPr sz="2500" b="0" i="0">
                <a:solidFill>
                  <a:srgbClr val="2D4FA3"/>
                </a:solidFill>
                <a:latin typeface="+mn-lt"/>
              </a:defRPr>
            </a:lvl2pPr>
            <a:lvl3pPr>
              <a:defRPr sz="2500" b="0" i="0">
                <a:solidFill>
                  <a:srgbClr val="2D4FA3"/>
                </a:solidFill>
                <a:latin typeface="+mn-lt"/>
              </a:defRPr>
            </a:lvl3pPr>
            <a:lvl4pPr>
              <a:defRPr sz="2500" b="0" i="0">
                <a:solidFill>
                  <a:srgbClr val="2D4FA3"/>
                </a:solidFill>
                <a:latin typeface="+mn-lt"/>
              </a:defRPr>
            </a:lvl4pPr>
            <a:lvl5pPr>
              <a:defRPr sz="2500" b="0" i="0">
                <a:solidFill>
                  <a:srgbClr val="2D4FA3"/>
                </a:solidFill>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itle 14">
            <a:extLst>
              <a:ext uri="{FF2B5EF4-FFF2-40B4-BE49-F238E27FC236}">
                <a16:creationId xmlns:a16="http://schemas.microsoft.com/office/drawing/2014/main" id="{BBAA7976-4BB7-64D5-77C7-0DA37DA7591E}"/>
              </a:ext>
            </a:extLst>
          </p:cNvPr>
          <p:cNvSpPr>
            <a:spLocks noGrp="1"/>
          </p:cNvSpPr>
          <p:nvPr>
            <p:ph type="title"/>
          </p:nvPr>
        </p:nvSpPr>
        <p:spPr>
          <a:xfrm>
            <a:off x="9144000" y="1475142"/>
            <a:ext cx="8229600" cy="1143000"/>
          </a:xfrm>
        </p:spPr>
        <p:txBody>
          <a:bodyPr/>
          <a:lstStyle>
            <a:lvl1pPr algn="l">
              <a:defRPr b="1" i="1">
                <a:solidFill>
                  <a:srgbClr val="2D4FA3"/>
                </a:solidFill>
                <a:latin typeface="+mj-lt"/>
              </a:defRPr>
            </a:lvl1pPr>
          </a:lstStyle>
          <a:p>
            <a:r>
              <a:rPr lang="en-US"/>
              <a:t>Click to edit Master title style</a:t>
            </a:r>
          </a:p>
        </p:txBody>
      </p:sp>
      <p:pic>
        <p:nvPicPr>
          <p:cNvPr id="2" name="Picture 9">
            <a:extLst>
              <a:ext uri="{FF2B5EF4-FFF2-40B4-BE49-F238E27FC236}">
                <a16:creationId xmlns:a16="http://schemas.microsoft.com/office/drawing/2014/main" id="{815FACBC-ACC8-669D-BF95-3341C473588F}"/>
              </a:ext>
            </a:extLst>
          </p:cNvPr>
          <p:cNvPicPr>
            <a:picLocks noChangeAspect="1"/>
          </p:cNvPicPr>
          <p:nvPr userDrawn="1"/>
        </p:nvPicPr>
        <p:blipFill>
          <a:blip r:embed="rId6"/>
          <a:srcRect/>
          <a:stretch>
            <a:fillRect/>
          </a:stretch>
        </p:blipFill>
        <p:spPr>
          <a:xfrm>
            <a:off x="14036220" y="8368348"/>
            <a:ext cx="3223080" cy="1558178"/>
          </a:xfrm>
          <a:prstGeom prst="rect">
            <a:avLst/>
          </a:prstGeom>
        </p:spPr>
      </p:pic>
      <p:sp>
        <p:nvSpPr>
          <p:cNvPr id="6" name="Picture Placeholder 5">
            <a:extLst>
              <a:ext uri="{FF2B5EF4-FFF2-40B4-BE49-F238E27FC236}">
                <a16:creationId xmlns:a16="http://schemas.microsoft.com/office/drawing/2014/main" id="{FF49111A-57EE-C5E4-4089-431A07DB88FB}"/>
              </a:ext>
            </a:extLst>
          </p:cNvPr>
          <p:cNvSpPr>
            <a:spLocks noGrp="1"/>
          </p:cNvSpPr>
          <p:nvPr>
            <p:ph type="pic" sz="quarter" idx="10"/>
          </p:nvPr>
        </p:nvSpPr>
        <p:spPr>
          <a:xfrm>
            <a:off x="-304800" y="-247650"/>
            <a:ext cx="8456613" cy="10782300"/>
          </a:xfrm>
        </p:spPr>
        <p:txBody>
          <a:bodyPr/>
          <a:lstStyle/>
          <a:p>
            <a:endParaRPr lang="en-US"/>
          </a:p>
        </p:txBody>
      </p:sp>
    </p:spTree>
    <p:extLst>
      <p:ext uri="{BB962C8B-B14F-4D97-AF65-F5344CB8AC3E}">
        <p14:creationId xmlns:p14="http://schemas.microsoft.com/office/powerpoint/2010/main" val="2785577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lumMod val="95000"/>
          </a:schemeClr>
        </a:solid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749E266B-4B3A-C0C6-4A76-5CDF65AEE89E}"/>
              </a:ext>
            </a:extLst>
          </p:cNvPr>
          <p:cNvSpPr/>
          <p:nvPr userDrawn="1"/>
        </p:nvSpPr>
        <p:spPr>
          <a:xfrm rot="-1753206">
            <a:off x="-1113304" y="4354356"/>
            <a:ext cx="25783492" cy="9586163"/>
          </a:xfrm>
          <a:prstGeom prst="rect">
            <a:avLst/>
          </a:prstGeom>
          <a:solidFill>
            <a:srgbClr val="545454">
              <a:alpha val="4706"/>
            </a:srgbClr>
          </a:solidFill>
        </p:spPr>
      </p:sp>
      <p:pic>
        <p:nvPicPr>
          <p:cNvPr id="17" name="Picture 13">
            <a:extLst>
              <a:ext uri="{FF2B5EF4-FFF2-40B4-BE49-F238E27FC236}">
                <a16:creationId xmlns:a16="http://schemas.microsoft.com/office/drawing/2014/main" id="{3D36042B-2624-AFB0-55EC-00E9E9B6F8EB}"/>
              </a:ext>
            </a:extLst>
          </p:cNvPr>
          <p:cNvPicPr>
            <a:picLocks noChangeAspect="1"/>
          </p:cNvPicPr>
          <p:nvPr userDrawn="1"/>
        </p:nvPicPr>
        <p:blipFill>
          <a:blip r:embed="rId2"/>
          <a:srcRect/>
          <a:stretch>
            <a:fillRect/>
          </a:stretch>
        </p:blipFill>
        <p:spPr>
          <a:xfrm>
            <a:off x="13619551" y="382855"/>
            <a:ext cx="4236972" cy="2048338"/>
          </a:xfrm>
          <a:prstGeom prst="rect">
            <a:avLst/>
          </a:prstGeom>
        </p:spPr>
      </p:pic>
      <p:sp>
        <p:nvSpPr>
          <p:cNvPr id="54" name="Title 14">
            <a:extLst>
              <a:ext uri="{FF2B5EF4-FFF2-40B4-BE49-F238E27FC236}">
                <a16:creationId xmlns:a16="http://schemas.microsoft.com/office/drawing/2014/main" id="{4EF0DD55-DC22-723D-9008-191ACE5F1317}"/>
              </a:ext>
            </a:extLst>
          </p:cNvPr>
          <p:cNvSpPr>
            <a:spLocks noGrp="1"/>
          </p:cNvSpPr>
          <p:nvPr>
            <p:ph type="title"/>
          </p:nvPr>
        </p:nvSpPr>
        <p:spPr>
          <a:xfrm>
            <a:off x="685800" y="870761"/>
            <a:ext cx="13182600" cy="1143000"/>
          </a:xfrm>
        </p:spPr>
        <p:txBody>
          <a:bodyPr>
            <a:noAutofit/>
          </a:bodyPr>
          <a:lstStyle>
            <a:lvl1pPr algn="ctr">
              <a:defRPr sz="6000" b="1" i="1">
                <a:solidFill>
                  <a:srgbClr val="19315C"/>
                </a:solidFill>
                <a:latin typeface="+mj-lt"/>
              </a:defRPr>
            </a:lvl1pPr>
          </a:lstStyle>
          <a:p>
            <a:r>
              <a:rPr lang="en-US"/>
              <a:t>Click to edit Master title style</a:t>
            </a:r>
          </a:p>
        </p:txBody>
      </p:sp>
      <p:sp>
        <p:nvSpPr>
          <p:cNvPr id="58" name="Text Placeholder 57">
            <a:extLst>
              <a:ext uri="{FF2B5EF4-FFF2-40B4-BE49-F238E27FC236}">
                <a16:creationId xmlns:a16="http://schemas.microsoft.com/office/drawing/2014/main" id="{D6BE0DE6-8C08-4DAC-4C1E-B7785D6420B8}"/>
              </a:ext>
            </a:extLst>
          </p:cNvPr>
          <p:cNvSpPr>
            <a:spLocks noGrp="1"/>
          </p:cNvSpPr>
          <p:nvPr>
            <p:ph type="body" sz="quarter" idx="10" hasCustomPrompt="1"/>
          </p:nvPr>
        </p:nvSpPr>
        <p:spPr>
          <a:xfrm>
            <a:off x="685800" y="2430463"/>
            <a:ext cx="16992600" cy="579437"/>
          </a:xfrm>
        </p:spPr>
        <p:txBody>
          <a:bodyPr/>
          <a:lstStyle>
            <a:lvl1pPr algn="ctr">
              <a:defRPr b="0" i="1">
                <a:latin typeface="Brandon Text Medium" panose="020B0503020203060203" pitchFamily="34" charset="77"/>
              </a:defRPr>
            </a:lvl1pPr>
            <a:lvl2pPr marL="457200" indent="0" algn="ctr">
              <a:buNone/>
              <a:defRPr b="0" i="1">
                <a:solidFill>
                  <a:srgbClr val="2D4FA3"/>
                </a:solidFill>
                <a:latin typeface="+mj-lt"/>
              </a:defRPr>
            </a:lvl2pPr>
          </a:lstStyle>
          <a:p>
            <a:pPr lvl="1"/>
            <a:r>
              <a:rPr lang="en-US" b="0" i="1">
                <a:latin typeface="Brandon Text Medium" panose="020B0503020203060203" pitchFamily="34" charset="77"/>
              </a:rPr>
              <a:t>Subtitle</a:t>
            </a:r>
            <a:endParaRPr lang="en-US"/>
          </a:p>
        </p:txBody>
      </p:sp>
      <p:sp>
        <p:nvSpPr>
          <p:cNvPr id="60" name="Text Placeholder 59">
            <a:extLst>
              <a:ext uri="{FF2B5EF4-FFF2-40B4-BE49-F238E27FC236}">
                <a16:creationId xmlns:a16="http://schemas.microsoft.com/office/drawing/2014/main" id="{A85FF504-5CF6-A5D9-8950-CD69EB824E29}"/>
              </a:ext>
            </a:extLst>
          </p:cNvPr>
          <p:cNvSpPr>
            <a:spLocks noGrp="1"/>
          </p:cNvSpPr>
          <p:nvPr>
            <p:ph type="body" sz="quarter" idx="11"/>
          </p:nvPr>
        </p:nvSpPr>
        <p:spPr>
          <a:xfrm>
            <a:off x="685800" y="3390900"/>
            <a:ext cx="16992600" cy="6019800"/>
          </a:xfrm>
        </p:spPr>
        <p:txBody>
          <a:bodyPr>
            <a:normAutofit/>
          </a:bodyPr>
          <a:lstStyle>
            <a:lvl1pPr>
              <a:defRPr sz="2500" b="0" i="0">
                <a:solidFill>
                  <a:srgbClr val="2D4FA3"/>
                </a:solidFill>
                <a:latin typeface="+mn-lt"/>
              </a:defRPr>
            </a:lvl1pPr>
            <a:lvl2pPr>
              <a:defRPr sz="2500" b="0" i="0">
                <a:solidFill>
                  <a:srgbClr val="2D4FA3"/>
                </a:solidFill>
                <a:latin typeface="+mn-lt"/>
              </a:defRPr>
            </a:lvl2pPr>
            <a:lvl3pPr>
              <a:defRPr sz="2500" b="0" i="0">
                <a:solidFill>
                  <a:srgbClr val="2D4FA3"/>
                </a:solidFill>
                <a:latin typeface="+mn-lt"/>
              </a:defRPr>
            </a:lvl3pPr>
            <a:lvl4pPr>
              <a:defRPr sz="2500" b="0" i="0">
                <a:solidFill>
                  <a:srgbClr val="2D4FA3"/>
                </a:solidFill>
                <a:latin typeface="+mn-lt"/>
              </a:defRPr>
            </a:lvl4pPr>
            <a:lvl5pPr>
              <a:defRPr sz="25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lumMod val="95000"/>
          </a:schemeClr>
        </a:solid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749E266B-4B3A-C0C6-4A76-5CDF65AEE89E}"/>
              </a:ext>
            </a:extLst>
          </p:cNvPr>
          <p:cNvSpPr/>
          <p:nvPr userDrawn="1"/>
        </p:nvSpPr>
        <p:spPr>
          <a:xfrm rot="-1753206">
            <a:off x="-1113304" y="4354356"/>
            <a:ext cx="25783492" cy="9586163"/>
          </a:xfrm>
          <a:prstGeom prst="rect">
            <a:avLst/>
          </a:prstGeom>
          <a:solidFill>
            <a:srgbClr val="545454">
              <a:alpha val="4706"/>
            </a:srgbClr>
          </a:solidFill>
        </p:spPr>
      </p:sp>
      <p:pic>
        <p:nvPicPr>
          <p:cNvPr id="17" name="Picture 13">
            <a:extLst>
              <a:ext uri="{FF2B5EF4-FFF2-40B4-BE49-F238E27FC236}">
                <a16:creationId xmlns:a16="http://schemas.microsoft.com/office/drawing/2014/main" id="{3D36042B-2624-AFB0-55EC-00E9E9B6F8EB}"/>
              </a:ext>
            </a:extLst>
          </p:cNvPr>
          <p:cNvPicPr>
            <a:picLocks noChangeAspect="1"/>
          </p:cNvPicPr>
          <p:nvPr userDrawn="1"/>
        </p:nvPicPr>
        <p:blipFill>
          <a:blip r:embed="rId2"/>
          <a:srcRect/>
          <a:stretch>
            <a:fillRect/>
          </a:stretch>
        </p:blipFill>
        <p:spPr>
          <a:xfrm>
            <a:off x="13619551" y="382855"/>
            <a:ext cx="4236972" cy="2048338"/>
          </a:xfrm>
          <a:prstGeom prst="rect">
            <a:avLst/>
          </a:prstGeom>
        </p:spPr>
      </p:pic>
      <p:sp>
        <p:nvSpPr>
          <p:cNvPr id="54" name="Title 14">
            <a:extLst>
              <a:ext uri="{FF2B5EF4-FFF2-40B4-BE49-F238E27FC236}">
                <a16:creationId xmlns:a16="http://schemas.microsoft.com/office/drawing/2014/main" id="{4EF0DD55-DC22-723D-9008-191ACE5F1317}"/>
              </a:ext>
            </a:extLst>
          </p:cNvPr>
          <p:cNvSpPr>
            <a:spLocks noGrp="1"/>
          </p:cNvSpPr>
          <p:nvPr>
            <p:ph type="title"/>
          </p:nvPr>
        </p:nvSpPr>
        <p:spPr>
          <a:xfrm>
            <a:off x="685800" y="723900"/>
            <a:ext cx="13106400" cy="1143000"/>
          </a:xfrm>
        </p:spPr>
        <p:txBody>
          <a:bodyPr>
            <a:noAutofit/>
          </a:bodyPr>
          <a:lstStyle>
            <a:lvl1pPr algn="ctr">
              <a:defRPr sz="6000" b="1" i="1">
                <a:solidFill>
                  <a:srgbClr val="19315C"/>
                </a:solidFill>
                <a:latin typeface="+mj-lt"/>
              </a:defRPr>
            </a:lvl1pPr>
          </a:lstStyle>
          <a:p>
            <a:r>
              <a:rPr lang="en-US"/>
              <a:t>Click to edit Master title style</a:t>
            </a:r>
          </a:p>
        </p:txBody>
      </p:sp>
      <p:sp>
        <p:nvSpPr>
          <p:cNvPr id="60" name="Text Placeholder 59">
            <a:extLst>
              <a:ext uri="{FF2B5EF4-FFF2-40B4-BE49-F238E27FC236}">
                <a16:creationId xmlns:a16="http://schemas.microsoft.com/office/drawing/2014/main" id="{A85FF504-5CF6-A5D9-8950-CD69EB824E29}"/>
              </a:ext>
            </a:extLst>
          </p:cNvPr>
          <p:cNvSpPr>
            <a:spLocks noGrp="1"/>
          </p:cNvSpPr>
          <p:nvPr>
            <p:ph type="body" sz="quarter" idx="11"/>
          </p:nvPr>
        </p:nvSpPr>
        <p:spPr>
          <a:xfrm>
            <a:off x="685800" y="2347271"/>
            <a:ext cx="7924800" cy="7063429"/>
          </a:xfrm>
        </p:spPr>
        <p:txBody>
          <a:bodyPr>
            <a:normAutofit/>
          </a:bodyPr>
          <a:lstStyle>
            <a:lvl1pPr>
              <a:defRPr sz="2500" b="0" i="0">
                <a:solidFill>
                  <a:srgbClr val="2D4FA3"/>
                </a:solidFill>
                <a:latin typeface="+mn-lt"/>
              </a:defRPr>
            </a:lvl1pPr>
            <a:lvl2pPr>
              <a:defRPr sz="2500" b="0" i="0">
                <a:solidFill>
                  <a:srgbClr val="2D4FA3"/>
                </a:solidFill>
                <a:latin typeface="+mn-lt"/>
              </a:defRPr>
            </a:lvl2pPr>
            <a:lvl3pPr>
              <a:defRPr sz="2500" b="0" i="0">
                <a:solidFill>
                  <a:srgbClr val="2D4FA3"/>
                </a:solidFill>
                <a:latin typeface="+mn-lt"/>
              </a:defRPr>
            </a:lvl3pPr>
            <a:lvl4pPr>
              <a:defRPr sz="2500" b="0" i="0">
                <a:solidFill>
                  <a:srgbClr val="2D4FA3"/>
                </a:solidFill>
                <a:latin typeface="+mn-lt"/>
              </a:defRPr>
            </a:lvl4pPr>
            <a:lvl5pPr>
              <a:defRPr sz="25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59">
            <a:extLst>
              <a:ext uri="{FF2B5EF4-FFF2-40B4-BE49-F238E27FC236}">
                <a16:creationId xmlns:a16="http://schemas.microsoft.com/office/drawing/2014/main" id="{8DD7E2CD-18A5-9F6F-5566-DA1F44E3C5D3}"/>
              </a:ext>
            </a:extLst>
          </p:cNvPr>
          <p:cNvSpPr>
            <a:spLocks noGrp="1"/>
          </p:cNvSpPr>
          <p:nvPr>
            <p:ph type="body" sz="quarter" idx="12"/>
          </p:nvPr>
        </p:nvSpPr>
        <p:spPr>
          <a:xfrm>
            <a:off x="9296400" y="2347271"/>
            <a:ext cx="7924800" cy="7063429"/>
          </a:xfrm>
        </p:spPr>
        <p:txBody>
          <a:bodyPr>
            <a:normAutofit/>
          </a:bodyPr>
          <a:lstStyle>
            <a:lvl1pPr>
              <a:defRPr sz="2500" b="0" i="0">
                <a:solidFill>
                  <a:srgbClr val="2D4FA3"/>
                </a:solidFill>
                <a:latin typeface="+mn-lt"/>
              </a:defRPr>
            </a:lvl1pPr>
            <a:lvl2pPr>
              <a:defRPr sz="2500" b="0" i="0">
                <a:solidFill>
                  <a:srgbClr val="2D4FA3"/>
                </a:solidFill>
                <a:latin typeface="+mn-lt"/>
              </a:defRPr>
            </a:lvl2pPr>
            <a:lvl3pPr>
              <a:defRPr sz="2500" b="0" i="0">
                <a:solidFill>
                  <a:srgbClr val="2D4FA3"/>
                </a:solidFill>
                <a:latin typeface="+mn-lt"/>
              </a:defRPr>
            </a:lvl3pPr>
            <a:lvl4pPr>
              <a:defRPr sz="2500" b="0" i="0">
                <a:solidFill>
                  <a:srgbClr val="2D4FA3"/>
                </a:solidFill>
                <a:latin typeface="+mn-lt"/>
              </a:defRPr>
            </a:lvl4pPr>
            <a:lvl5pPr>
              <a:defRPr sz="25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1743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2D4FA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D20D9C-24E4-C82C-FBD4-90762F5EFA13}"/>
              </a:ext>
            </a:extLst>
          </p:cNvPr>
          <p:cNvSpPr/>
          <p:nvPr userDrawn="1"/>
        </p:nvSpPr>
        <p:spPr>
          <a:xfrm>
            <a:off x="0" y="7886700"/>
            <a:ext cx="18288000" cy="2400300"/>
          </a:xfrm>
          <a:prstGeom prst="rect">
            <a:avLst/>
          </a:prstGeom>
          <a:solidFill>
            <a:srgbClr val="193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8">
            <a:extLst>
              <a:ext uri="{FF2B5EF4-FFF2-40B4-BE49-F238E27FC236}">
                <a16:creationId xmlns:a16="http://schemas.microsoft.com/office/drawing/2014/main" id="{71D8E5A3-8EF7-A16B-1675-3B58F82706CC}"/>
              </a:ext>
            </a:extLst>
          </p:cNvPr>
          <p:cNvSpPr/>
          <p:nvPr/>
        </p:nvSpPr>
        <p:spPr>
          <a:xfrm>
            <a:off x="914400" y="920418"/>
            <a:ext cx="5790970" cy="1765631"/>
          </a:xfrm>
          <a:custGeom>
            <a:avLst/>
            <a:gdLst>
              <a:gd name="connsiteX0" fmla="*/ 569071 w 5790970"/>
              <a:gd name="connsiteY0" fmla="*/ 1277606 h 1765631"/>
              <a:gd name="connsiteX1" fmla="*/ 762024 w 5790970"/>
              <a:gd name="connsiteY1" fmla="*/ 1346272 h 1765631"/>
              <a:gd name="connsiteX2" fmla="*/ 924827 w 5790970"/>
              <a:gd name="connsiteY2" fmla="*/ 1450677 h 1765631"/>
              <a:gd name="connsiteX3" fmla="*/ 954574 w 5790970"/>
              <a:gd name="connsiteY3" fmla="*/ 1565923 h 1765631"/>
              <a:gd name="connsiteX4" fmla="*/ 917993 w 5790970"/>
              <a:gd name="connsiteY4" fmla="*/ 1652660 h 1765631"/>
              <a:gd name="connsiteX5" fmla="*/ 663940 w 5790970"/>
              <a:gd name="connsiteY5" fmla="*/ 1755057 h 1765631"/>
              <a:gd name="connsiteX6" fmla="*/ 454506 w 5790970"/>
              <a:gd name="connsiteY6" fmla="*/ 1487620 h 1765631"/>
              <a:gd name="connsiteX7" fmla="*/ 453702 w 5790970"/>
              <a:gd name="connsiteY7" fmla="*/ 1369964 h 1765631"/>
              <a:gd name="connsiteX8" fmla="*/ 379737 w 5790970"/>
              <a:gd name="connsiteY8" fmla="*/ 1379601 h 1765631"/>
              <a:gd name="connsiteX9" fmla="*/ 120457 w 5790970"/>
              <a:gd name="connsiteY9" fmla="*/ 1500871 h 1765631"/>
              <a:gd name="connsiteX10" fmla="*/ 23981 w 5790970"/>
              <a:gd name="connsiteY10" fmla="*/ 1548657 h 1765631"/>
              <a:gd name="connsiteX11" fmla="*/ 3078 w 5790970"/>
              <a:gd name="connsiteY11" fmla="*/ 1525366 h 1765631"/>
              <a:gd name="connsiteX12" fmla="*/ 110408 w 5790970"/>
              <a:gd name="connsiteY12" fmla="*/ 1381207 h 1765631"/>
              <a:gd name="connsiteX13" fmla="*/ 472193 w 5790970"/>
              <a:gd name="connsiteY13" fmla="*/ 1259134 h 1765631"/>
              <a:gd name="connsiteX14" fmla="*/ 495106 w 5790970"/>
              <a:gd name="connsiteY14" fmla="*/ 1244277 h 1765631"/>
              <a:gd name="connsiteX15" fmla="*/ 802222 w 5790970"/>
              <a:gd name="connsiteY15" fmla="*/ 797745 h 1765631"/>
              <a:gd name="connsiteX16" fmla="*/ 1312741 w 5790970"/>
              <a:gd name="connsiteY16" fmla="*/ 437951 h 1765631"/>
              <a:gd name="connsiteX17" fmla="*/ 1828487 w 5790970"/>
              <a:gd name="connsiteY17" fmla="*/ 245605 h 1765631"/>
              <a:gd name="connsiteX18" fmla="*/ 2662201 w 5790970"/>
              <a:gd name="connsiteY18" fmla="*/ 229543 h 1765631"/>
              <a:gd name="connsiteX19" fmla="*/ 3524858 w 5790970"/>
              <a:gd name="connsiteY19" fmla="*/ 418274 h 1765631"/>
              <a:gd name="connsiteX20" fmla="*/ 4099695 w 5790970"/>
              <a:gd name="connsiteY20" fmla="*/ 521876 h 1765631"/>
              <a:gd name="connsiteX21" fmla="*/ 4551123 w 5790970"/>
              <a:gd name="connsiteY21" fmla="*/ 523482 h 1765631"/>
              <a:gd name="connsiteX22" fmla="*/ 4909693 w 5790970"/>
              <a:gd name="connsiteY22" fmla="*/ 493767 h 1765631"/>
              <a:gd name="connsiteX23" fmla="*/ 5315294 w 5790970"/>
              <a:gd name="connsiteY23" fmla="*/ 361253 h 1765631"/>
              <a:gd name="connsiteX24" fmla="*/ 5728131 w 5790970"/>
              <a:gd name="connsiteY24" fmla="*/ 26355 h 1765631"/>
              <a:gd name="connsiteX25" fmla="*/ 5772752 w 5790970"/>
              <a:gd name="connsiteY25" fmla="*/ 2663 h 1765631"/>
              <a:gd name="connsiteX26" fmla="*/ 5788027 w 5790970"/>
              <a:gd name="connsiteY26" fmla="*/ 51252 h 1765631"/>
              <a:gd name="connsiteX27" fmla="*/ 5712454 w 5790970"/>
              <a:gd name="connsiteY27" fmla="*/ 193001 h 1765631"/>
              <a:gd name="connsiteX28" fmla="*/ 5347051 w 5790970"/>
              <a:gd name="connsiteY28" fmla="*/ 457225 h 1765631"/>
              <a:gd name="connsiteX29" fmla="*/ 4916526 w 5790970"/>
              <a:gd name="connsiteY29" fmla="*/ 598975 h 1765631"/>
              <a:gd name="connsiteX30" fmla="*/ 4619862 w 5790970"/>
              <a:gd name="connsiteY30" fmla="*/ 628690 h 1765631"/>
              <a:gd name="connsiteX31" fmla="*/ 4180092 w 5790970"/>
              <a:gd name="connsiteY31" fmla="*/ 639532 h 1765631"/>
              <a:gd name="connsiteX32" fmla="*/ 3542546 w 5790970"/>
              <a:gd name="connsiteY32" fmla="*/ 538741 h 1765631"/>
              <a:gd name="connsiteX33" fmla="*/ 2838672 w 5790970"/>
              <a:gd name="connsiteY33" fmla="*/ 376111 h 1765631"/>
              <a:gd name="connsiteX34" fmla="*/ 2250168 w 5790970"/>
              <a:gd name="connsiteY34" fmla="*/ 308248 h 1765631"/>
              <a:gd name="connsiteX35" fmla="*/ 1831301 w 5790970"/>
              <a:gd name="connsiteY35" fmla="*/ 351616 h 1765631"/>
              <a:gd name="connsiteX36" fmla="*/ 1039794 w 5790970"/>
              <a:gd name="connsiteY36" fmla="*/ 695750 h 1765631"/>
              <a:gd name="connsiteX37" fmla="*/ 593190 w 5790970"/>
              <a:gd name="connsiteY37" fmla="*/ 1216971 h 1765631"/>
              <a:gd name="connsiteX38" fmla="*/ 569071 w 5790970"/>
              <a:gd name="connsiteY38" fmla="*/ 1277606 h 1765631"/>
              <a:gd name="connsiteX39" fmla="*/ 542540 w 5790970"/>
              <a:gd name="connsiteY39" fmla="*/ 1387231 h 1765631"/>
              <a:gd name="connsiteX40" fmla="*/ 557012 w 5790970"/>
              <a:gd name="connsiteY40" fmla="*/ 1565120 h 1765631"/>
              <a:gd name="connsiteX41" fmla="*/ 732679 w 5790970"/>
              <a:gd name="connsiteY41" fmla="*/ 1680769 h 1765631"/>
              <a:gd name="connsiteX42" fmla="*/ 865333 w 5790970"/>
              <a:gd name="connsiteY42" fmla="*/ 1554278 h 1765631"/>
              <a:gd name="connsiteX43" fmla="*/ 866137 w 5790970"/>
              <a:gd name="connsiteY43" fmla="*/ 1551468 h 1765631"/>
              <a:gd name="connsiteX44" fmla="*/ 852470 w 5790970"/>
              <a:gd name="connsiteY44" fmla="*/ 1516934 h 1765631"/>
              <a:gd name="connsiteX45" fmla="*/ 542540 w 5790970"/>
              <a:gd name="connsiteY45" fmla="*/ 1387231 h 1765631"/>
              <a:gd name="connsiteX46" fmla="*/ 542540 w 5790970"/>
              <a:gd name="connsiteY46" fmla="*/ 1387231 h 176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90970" h="1765631">
                <a:moveTo>
                  <a:pt x="569071" y="1277606"/>
                </a:moveTo>
                <a:cubicBezTo>
                  <a:pt x="636203" y="1301699"/>
                  <a:pt x="698510" y="1325391"/>
                  <a:pt x="762024" y="1346272"/>
                </a:cubicBezTo>
                <a:cubicBezTo>
                  <a:pt x="825537" y="1367153"/>
                  <a:pt x="876187" y="1407710"/>
                  <a:pt x="924827" y="1450677"/>
                </a:cubicBezTo>
                <a:cubicBezTo>
                  <a:pt x="959398" y="1481195"/>
                  <a:pt x="970653" y="1521351"/>
                  <a:pt x="954574" y="1565923"/>
                </a:cubicBezTo>
                <a:cubicBezTo>
                  <a:pt x="944122" y="1595237"/>
                  <a:pt x="932867" y="1625354"/>
                  <a:pt x="917993" y="1652660"/>
                </a:cubicBezTo>
                <a:cubicBezTo>
                  <a:pt x="863324" y="1752246"/>
                  <a:pt x="772475" y="1784772"/>
                  <a:pt x="663940" y="1755057"/>
                </a:cubicBezTo>
                <a:cubicBezTo>
                  <a:pt x="522441" y="1716507"/>
                  <a:pt x="479027" y="1661092"/>
                  <a:pt x="454506" y="1487620"/>
                </a:cubicBezTo>
                <a:cubicBezTo>
                  <a:pt x="449280" y="1451078"/>
                  <a:pt x="453702" y="1413332"/>
                  <a:pt x="453702" y="1369964"/>
                </a:cubicBezTo>
                <a:cubicBezTo>
                  <a:pt x="429181" y="1373176"/>
                  <a:pt x="403856" y="1373578"/>
                  <a:pt x="379737" y="1379601"/>
                </a:cubicBezTo>
                <a:cubicBezTo>
                  <a:pt x="285271" y="1402490"/>
                  <a:pt x="195628" y="1434213"/>
                  <a:pt x="120457" y="1500871"/>
                </a:cubicBezTo>
                <a:cubicBezTo>
                  <a:pt x="94329" y="1523760"/>
                  <a:pt x="57346" y="1535807"/>
                  <a:pt x="23981" y="1548657"/>
                </a:cubicBezTo>
                <a:cubicBezTo>
                  <a:pt x="1872" y="1557089"/>
                  <a:pt x="-4559" y="1548255"/>
                  <a:pt x="3078" y="1525366"/>
                </a:cubicBezTo>
                <a:cubicBezTo>
                  <a:pt x="21971" y="1467141"/>
                  <a:pt x="59758" y="1416143"/>
                  <a:pt x="110408" y="1381207"/>
                </a:cubicBezTo>
                <a:cubicBezTo>
                  <a:pt x="218943" y="1305313"/>
                  <a:pt x="335519" y="1252709"/>
                  <a:pt x="472193" y="1259134"/>
                </a:cubicBezTo>
                <a:cubicBezTo>
                  <a:pt x="479831" y="1259536"/>
                  <a:pt x="492292" y="1251505"/>
                  <a:pt x="495106" y="1244277"/>
                </a:cubicBezTo>
                <a:cubicBezTo>
                  <a:pt x="566660" y="1074016"/>
                  <a:pt x="675597" y="931464"/>
                  <a:pt x="802222" y="797745"/>
                </a:cubicBezTo>
                <a:cubicBezTo>
                  <a:pt x="946534" y="645154"/>
                  <a:pt x="1120191" y="522679"/>
                  <a:pt x="1312741" y="437951"/>
                </a:cubicBezTo>
                <a:cubicBezTo>
                  <a:pt x="1479967" y="363663"/>
                  <a:pt x="1648800" y="284154"/>
                  <a:pt x="1828487" y="245605"/>
                </a:cubicBezTo>
                <a:cubicBezTo>
                  <a:pt x="2104247" y="186576"/>
                  <a:pt x="2382822" y="182561"/>
                  <a:pt x="2662201" y="229543"/>
                </a:cubicBezTo>
                <a:cubicBezTo>
                  <a:pt x="2953237" y="278131"/>
                  <a:pt x="3238646" y="350010"/>
                  <a:pt x="3524858" y="418274"/>
                </a:cubicBezTo>
                <a:cubicBezTo>
                  <a:pt x="3714595" y="463650"/>
                  <a:pt x="3904733" y="510632"/>
                  <a:pt x="4099695" y="521876"/>
                </a:cubicBezTo>
                <a:cubicBezTo>
                  <a:pt x="4249635" y="530710"/>
                  <a:pt x="4400781" y="528301"/>
                  <a:pt x="4551123" y="523482"/>
                </a:cubicBezTo>
                <a:cubicBezTo>
                  <a:pt x="4670914" y="519868"/>
                  <a:pt x="4790705" y="509829"/>
                  <a:pt x="4909693" y="493767"/>
                </a:cubicBezTo>
                <a:cubicBezTo>
                  <a:pt x="5052397" y="474492"/>
                  <a:pt x="5183443" y="415062"/>
                  <a:pt x="5315294" y="361253"/>
                </a:cubicBezTo>
                <a:cubicBezTo>
                  <a:pt x="5486941" y="291784"/>
                  <a:pt x="5626430" y="182159"/>
                  <a:pt x="5728131" y="26355"/>
                </a:cubicBezTo>
                <a:cubicBezTo>
                  <a:pt x="5738985" y="9891"/>
                  <a:pt x="5750642" y="-6573"/>
                  <a:pt x="5772752" y="2663"/>
                </a:cubicBezTo>
                <a:cubicBezTo>
                  <a:pt x="5794861" y="11899"/>
                  <a:pt x="5792449" y="33583"/>
                  <a:pt x="5788027" y="51252"/>
                </a:cubicBezTo>
                <a:cubicBezTo>
                  <a:pt x="5775968" y="104257"/>
                  <a:pt x="5749839" y="153247"/>
                  <a:pt x="5712454" y="193001"/>
                </a:cubicBezTo>
                <a:cubicBezTo>
                  <a:pt x="5607134" y="303831"/>
                  <a:pt x="5491363" y="399803"/>
                  <a:pt x="5347051" y="457225"/>
                </a:cubicBezTo>
                <a:cubicBezTo>
                  <a:pt x="5206357" y="513443"/>
                  <a:pt x="5068074" y="576889"/>
                  <a:pt x="4916526" y="598975"/>
                </a:cubicBezTo>
                <a:cubicBezTo>
                  <a:pt x="4818442" y="613029"/>
                  <a:pt x="4719152" y="623470"/>
                  <a:pt x="4619862" y="628690"/>
                </a:cubicBezTo>
                <a:cubicBezTo>
                  <a:pt x="4473540" y="635918"/>
                  <a:pt x="4326816" y="642343"/>
                  <a:pt x="4180092" y="639532"/>
                </a:cubicBezTo>
                <a:cubicBezTo>
                  <a:pt x="3963422" y="635517"/>
                  <a:pt x="3752783" y="586125"/>
                  <a:pt x="3542546" y="538741"/>
                </a:cubicBezTo>
                <a:cubicBezTo>
                  <a:pt x="3307787" y="486539"/>
                  <a:pt x="3074235" y="425904"/>
                  <a:pt x="2838672" y="376111"/>
                </a:cubicBezTo>
                <a:cubicBezTo>
                  <a:pt x="2645318" y="335152"/>
                  <a:pt x="2449954" y="301823"/>
                  <a:pt x="2250168" y="308248"/>
                </a:cubicBezTo>
                <a:cubicBezTo>
                  <a:pt x="2109473" y="313067"/>
                  <a:pt x="1965161" y="309051"/>
                  <a:pt x="1831301" y="351616"/>
                </a:cubicBezTo>
                <a:cubicBezTo>
                  <a:pt x="1556344" y="439155"/>
                  <a:pt x="1275357" y="518664"/>
                  <a:pt x="1039794" y="695750"/>
                </a:cubicBezTo>
                <a:cubicBezTo>
                  <a:pt x="853274" y="835893"/>
                  <a:pt x="693284" y="1001736"/>
                  <a:pt x="593190" y="1216971"/>
                </a:cubicBezTo>
                <a:cubicBezTo>
                  <a:pt x="583945" y="1236246"/>
                  <a:pt x="577513" y="1256725"/>
                  <a:pt x="569071" y="1277606"/>
                </a:cubicBezTo>
                <a:close/>
                <a:moveTo>
                  <a:pt x="542540" y="1387231"/>
                </a:moveTo>
                <a:cubicBezTo>
                  <a:pt x="526863" y="1451480"/>
                  <a:pt x="538923" y="1508501"/>
                  <a:pt x="557012" y="1565120"/>
                </a:cubicBezTo>
                <a:cubicBezTo>
                  <a:pt x="581131" y="1639007"/>
                  <a:pt x="650674" y="1684383"/>
                  <a:pt x="732679" y="1680769"/>
                </a:cubicBezTo>
                <a:cubicBezTo>
                  <a:pt x="803830" y="1677556"/>
                  <a:pt x="845636" y="1637802"/>
                  <a:pt x="865333" y="1554278"/>
                </a:cubicBezTo>
                <a:cubicBezTo>
                  <a:pt x="865735" y="1553475"/>
                  <a:pt x="866539" y="1552271"/>
                  <a:pt x="866137" y="1551468"/>
                </a:cubicBezTo>
                <a:cubicBezTo>
                  <a:pt x="861716" y="1539822"/>
                  <a:pt x="860912" y="1523760"/>
                  <a:pt x="852470" y="1516934"/>
                </a:cubicBezTo>
                <a:cubicBezTo>
                  <a:pt x="763230" y="1443850"/>
                  <a:pt x="655900" y="1412930"/>
                  <a:pt x="542540" y="1387231"/>
                </a:cubicBezTo>
                <a:lnTo>
                  <a:pt x="542540" y="1387231"/>
                </a:lnTo>
                <a:close/>
              </a:path>
            </a:pathLst>
          </a:custGeom>
          <a:solidFill>
            <a:srgbClr val="FDCE59"/>
          </a:solidFill>
          <a:ln w="4013" cap="flat">
            <a:noFill/>
            <a:prstDash val="solid"/>
            <a:miter/>
          </a:ln>
        </p:spPr>
        <p:txBody>
          <a:bodyPr rtlCol="0" anchor="ctr"/>
          <a:lstStyle/>
          <a:p>
            <a:endParaRPr lang="en-US"/>
          </a:p>
        </p:txBody>
      </p:sp>
      <p:sp>
        <p:nvSpPr>
          <p:cNvPr id="14" name="Title 13">
            <a:extLst>
              <a:ext uri="{FF2B5EF4-FFF2-40B4-BE49-F238E27FC236}">
                <a16:creationId xmlns:a16="http://schemas.microsoft.com/office/drawing/2014/main" id="{BA1C76C4-8F24-1E49-6E47-D42B7A3F44BE}"/>
              </a:ext>
            </a:extLst>
          </p:cNvPr>
          <p:cNvSpPr>
            <a:spLocks noGrp="1"/>
          </p:cNvSpPr>
          <p:nvPr>
            <p:ph type="title"/>
          </p:nvPr>
        </p:nvSpPr>
        <p:spPr>
          <a:xfrm>
            <a:off x="4114800" y="3943350"/>
            <a:ext cx="10287000" cy="2400299"/>
          </a:xfrm>
        </p:spPr>
        <p:txBody>
          <a:bodyPr>
            <a:noAutofit/>
          </a:bodyPr>
          <a:lstStyle>
            <a:lvl1pPr algn="ctr">
              <a:defRPr sz="7200" b="1" i="0">
                <a:solidFill>
                  <a:schemeClr val="bg1"/>
                </a:solidFill>
                <a:latin typeface="+mj-lt"/>
              </a:defRPr>
            </a:lvl1pPr>
          </a:lstStyle>
          <a:p>
            <a:r>
              <a:rPr lang="en-US"/>
              <a:t>Click to edit Master title style</a:t>
            </a:r>
          </a:p>
        </p:txBody>
      </p:sp>
      <p:sp>
        <p:nvSpPr>
          <p:cNvPr id="18" name="AutoShape 7">
            <a:extLst>
              <a:ext uri="{FF2B5EF4-FFF2-40B4-BE49-F238E27FC236}">
                <a16:creationId xmlns:a16="http://schemas.microsoft.com/office/drawing/2014/main" id="{843475B2-2157-1D9B-9290-990FCD9A7669}"/>
              </a:ext>
            </a:extLst>
          </p:cNvPr>
          <p:cNvSpPr/>
          <p:nvPr userDrawn="1"/>
        </p:nvSpPr>
        <p:spPr>
          <a:xfrm>
            <a:off x="14306501" y="2759938"/>
            <a:ext cx="3707960" cy="0"/>
          </a:xfrm>
          <a:prstGeom prst="line">
            <a:avLst/>
          </a:prstGeom>
          <a:ln w="19050" cap="rnd">
            <a:solidFill>
              <a:srgbClr val="FDCE59"/>
            </a:solidFill>
            <a:prstDash val="solid"/>
            <a:headEnd type="none" w="sm" len="sm"/>
            <a:tailEnd type="none" w="sm" len="sm"/>
          </a:ln>
        </p:spPr>
      </p:sp>
      <p:sp>
        <p:nvSpPr>
          <p:cNvPr id="20" name="AutoShape 9">
            <a:extLst>
              <a:ext uri="{FF2B5EF4-FFF2-40B4-BE49-F238E27FC236}">
                <a16:creationId xmlns:a16="http://schemas.microsoft.com/office/drawing/2014/main" id="{7C445FE7-00C0-1B4A-DBBF-F4BA70340966}"/>
              </a:ext>
            </a:extLst>
          </p:cNvPr>
          <p:cNvSpPr/>
          <p:nvPr userDrawn="1"/>
        </p:nvSpPr>
        <p:spPr>
          <a:xfrm>
            <a:off x="14306501" y="1891510"/>
            <a:ext cx="2203892" cy="0"/>
          </a:xfrm>
          <a:prstGeom prst="line">
            <a:avLst/>
          </a:prstGeom>
          <a:ln w="19050" cap="rnd">
            <a:solidFill>
              <a:srgbClr val="FDCE59"/>
            </a:solidFill>
            <a:prstDash val="solid"/>
            <a:headEnd type="none" w="sm" len="sm"/>
            <a:tailEnd type="none" w="sm" len="sm"/>
          </a:ln>
        </p:spPr>
      </p:sp>
      <p:sp>
        <p:nvSpPr>
          <p:cNvPr id="21" name="AutoShape 10">
            <a:extLst>
              <a:ext uri="{FF2B5EF4-FFF2-40B4-BE49-F238E27FC236}">
                <a16:creationId xmlns:a16="http://schemas.microsoft.com/office/drawing/2014/main" id="{C03ECF3A-39D9-EEF8-749C-DFA44EB81C47}"/>
              </a:ext>
            </a:extLst>
          </p:cNvPr>
          <p:cNvSpPr/>
          <p:nvPr userDrawn="1"/>
        </p:nvSpPr>
        <p:spPr>
          <a:xfrm>
            <a:off x="17372692" y="1002427"/>
            <a:ext cx="930938" cy="0"/>
          </a:xfrm>
          <a:prstGeom prst="line">
            <a:avLst/>
          </a:prstGeom>
          <a:ln w="19050" cap="rnd">
            <a:solidFill>
              <a:srgbClr val="FDCE59"/>
            </a:solidFill>
            <a:prstDash val="solid"/>
            <a:headEnd type="none" w="sm" len="sm"/>
            <a:tailEnd type="none" w="sm" len="sm"/>
          </a:ln>
        </p:spPr>
      </p:sp>
      <p:sp>
        <p:nvSpPr>
          <p:cNvPr id="22" name="AutoShape 11">
            <a:extLst>
              <a:ext uri="{FF2B5EF4-FFF2-40B4-BE49-F238E27FC236}">
                <a16:creationId xmlns:a16="http://schemas.microsoft.com/office/drawing/2014/main" id="{9013CFAE-24FD-B31A-173B-4FFB899C85A0}"/>
              </a:ext>
            </a:extLst>
          </p:cNvPr>
          <p:cNvSpPr/>
          <p:nvPr userDrawn="1"/>
        </p:nvSpPr>
        <p:spPr>
          <a:xfrm>
            <a:off x="14935200" y="571500"/>
            <a:ext cx="1291530" cy="0"/>
          </a:xfrm>
          <a:prstGeom prst="line">
            <a:avLst/>
          </a:prstGeom>
          <a:ln w="19050" cap="rnd">
            <a:solidFill>
              <a:srgbClr val="FDCE59"/>
            </a:solidFill>
            <a:prstDash val="solid"/>
            <a:headEnd type="none" w="sm" len="sm"/>
            <a:tailEnd type="none" w="sm" len="sm"/>
          </a:ln>
        </p:spPr>
      </p:sp>
      <p:pic>
        <p:nvPicPr>
          <p:cNvPr id="25" name="Picture 24" descr="Logo&#10;&#10;Description automatically generated">
            <a:extLst>
              <a:ext uri="{FF2B5EF4-FFF2-40B4-BE49-F238E27FC236}">
                <a16:creationId xmlns:a16="http://schemas.microsoft.com/office/drawing/2014/main" id="{1C4A695B-691E-347A-C63F-10009FB5672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604369" y="8674895"/>
            <a:ext cx="3079261" cy="823910"/>
          </a:xfrm>
          <a:prstGeom prst="rect">
            <a:avLst/>
          </a:prstGeom>
        </p:spPr>
      </p:pic>
    </p:spTree>
    <p:extLst>
      <p:ext uri="{BB962C8B-B14F-4D97-AF65-F5344CB8AC3E}">
        <p14:creationId xmlns:p14="http://schemas.microsoft.com/office/powerpoint/2010/main" val="4085659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19315C"/>
        </a:solidFill>
        <a:effectLst/>
      </p:bgPr>
    </p:bg>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8299A020-AB25-34E9-A674-7F1008DFB3F0}"/>
              </a:ext>
            </a:extLst>
          </p:cNvPr>
          <p:cNvSpPr/>
          <p:nvPr userDrawn="1"/>
        </p:nvSpPr>
        <p:spPr>
          <a:xfrm rot="-1753206">
            <a:off x="-1113304" y="4354356"/>
            <a:ext cx="25783492" cy="9586163"/>
          </a:xfrm>
          <a:prstGeom prst="rect">
            <a:avLst/>
          </a:prstGeom>
          <a:solidFill>
            <a:srgbClr val="000000">
              <a:alpha val="6667"/>
            </a:srgbClr>
          </a:solidFill>
        </p:spPr>
      </p:sp>
      <p:pic>
        <p:nvPicPr>
          <p:cNvPr id="10" name="Picture 7">
            <a:extLst>
              <a:ext uri="{FF2B5EF4-FFF2-40B4-BE49-F238E27FC236}">
                <a16:creationId xmlns:a16="http://schemas.microsoft.com/office/drawing/2014/main" id="{CBBA1090-446D-A083-7D72-04BBA53AE48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5655422" y="1654922"/>
            <a:ext cx="6977156" cy="6977156"/>
          </a:xfrm>
          <a:prstGeom prst="rect">
            <a:avLst/>
          </a:prstGeom>
        </p:spPr>
      </p:pic>
      <p:pic>
        <p:nvPicPr>
          <p:cNvPr id="11" name="Picture 8">
            <a:extLst>
              <a:ext uri="{FF2B5EF4-FFF2-40B4-BE49-F238E27FC236}">
                <a16:creationId xmlns:a16="http://schemas.microsoft.com/office/drawing/2014/main" id="{B8118939-28F3-D096-8EB5-C710913703FB}"/>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1707239">
            <a:off x="10339641" y="7796868"/>
            <a:ext cx="1675183" cy="831310"/>
          </a:xfrm>
          <a:prstGeom prst="rect">
            <a:avLst/>
          </a:prstGeom>
        </p:spPr>
      </p:pic>
      <p:pic>
        <p:nvPicPr>
          <p:cNvPr id="12" name="Picture 9">
            <a:extLst>
              <a:ext uri="{FF2B5EF4-FFF2-40B4-BE49-F238E27FC236}">
                <a16:creationId xmlns:a16="http://schemas.microsoft.com/office/drawing/2014/main" id="{52393732-A1D6-40DA-4722-402C06EDF57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1707239" flipH="1" flipV="1">
            <a:off x="6064753" y="2118368"/>
            <a:ext cx="1675183" cy="831310"/>
          </a:xfrm>
          <a:prstGeom prst="rect">
            <a:avLst/>
          </a:prstGeom>
        </p:spPr>
      </p:pic>
      <p:sp>
        <p:nvSpPr>
          <p:cNvPr id="21" name="Title 10">
            <a:extLst>
              <a:ext uri="{FF2B5EF4-FFF2-40B4-BE49-F238E27FC236}">
                <a16:creationId xmlns:a16="http://schemas.microsoft.com/office/drawing/2014/main" id="{4A27C445-6241-B2D9-4DA1-54B5D3AF1E50}"/>
              </a:ext>
            </a:extLst>
          </p:cNvPr>
          <p:cNvSpPr>
            <a:spLocks noGrp="1"/>
          </p:cNvSpPr>
          <p:nvPr>
            <p:ph type="title"/>
          </p:nvPr>
        </p:nvSpPr>
        <p:spPr>
          <a:xfrm>
            <a:off x="5655422" y="4762500"/>
            <a:ext cx="6977156" cy="1143000"/>
          </a:xfrm>
        </p:spPr>
        <p:txBody>
          <a:bodyPr>
            <a:noAutofit/>
          </a:bodyPr>
          <a:lstStyle>
            <a:lvl1pPr>
              <a:defRPr sz="8240" b="1" i="0">
                <a:solidFill>
                  <a:schemeClr val="bg1"/>
                </a:solidFill>
                <a:latin typeface="+mj-lt"/>
              </a:defRPr>
            </a:lvl1pPr>
          </a:lstStyle>
          <a:p>
            <a:r>
              <a:rPr lang="en-US"/>
              <a:t>Click to edit Master title style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FBB6600E-B5EA-D66E-F7BC-4C7DFFAED9C2}"/>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A49D5A92-90B0-19AB-7075-4C1FCA85429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pic>
        <p:nvPicPr>
          <p:cNvPr id="4" name="Picture 4">
            <a:extLst>
              <a:ext uri="{FF2B5EF4-FFF2-40B4-BE49-F238E27FC236}">
                <a16:creationId xmlns:a16="http://schemas.microsoft.com/office/drawing/2014/main" id="{30E82256-8CEC-C284-97EE-741EE982690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8963285"/>
            <a:ext cx="1783058" cy="295015"/>
          </a:xfrm>
          <a:prstGeom prst="rect">
            <a:avLst/>
          </a:prstGeom>
        </p:spPr>
      </p:pic>
      <p:sp>
        <p:nvSpPr>
          <p:cNvPr id="5" name="AutoShape 16">
            <a:extLst>
              <a:ext uri="{FF2B5EF4-FFF2-40B4-BE49-F238E27FC236}">
                <a16:creationId xmlns:a16="http://schemas.microsoft.com/office/drawing/2014/main" id="{E23AE0C4-2462-714D-B2CD-8A9D5F002805}"/>
              </a:ext>
            </a:extLst>
          </p:cNvPr>
          <p:cNvSpPr/>
          <p:nvPr userDrawn="1"/>
        </p:nvSpPr>
        <p:spPr>
          <a:xfrm>
            <a:off x="1028700" y="-12085"/>
            <a:ext cx="16230600" cy="419124"/>
          </a:xfrm>
          <a:prstGeom prst="rect">
            <a:avLst/>
          </a:prstGeom>
          <a:solidFill>
            <a:srgbClr val="FCCE59"/>
          </a:solidFill>
        </p:spPr>
      </p:sp>
      <p:sp>
        <p:nvSpPr>
          <p:cNvPr id="6" name="AutoShape 17">
            <a:extLst>
              <a:ext uri="{FF2B5EF4-FFF2-40B4-BE49-F238E27FC236}">
                <a16:creationId xmlns:a16="http://schemas.microsoft.com/office/drawing/2014/main" id="{1D569BD7-1644-BB26-81AE-4EB0A7D877D0}"/>
              </a:ext>
            </a:extLst>
          </p:cNvPr>
          <p:cNvSpPr/>
          <p:nvPr userDrawn="1"/>
        </p:nvSpPr>
        <p:spPr>
          <a:xfrm>
            <a:off x="1028700" y="9879962"/>
            <a:ext cx="16230600" cy="451775"/>
          </a:xfrm>
          <a:prstGeom prst="rect">
            <a:avLst/>
          </a:prstGeom>
          <a:solidFill>
            <a:srgbClr val="FCCE59"/>
          </a:solidFill>
        </p:spPr>
      </p:sp>
      <p:pic>
        <p:nvPicPr>
          <p:cNvPr id="7" name="Picture 18">
            <a:extLst>
              <a:ext uri="{FF2B5EF4-FFF2-40B4-BE49-F238E27FC236}">
                <a16:creationId xmlns:a16="http://schemas.microsoft.com/office/drawing/2014/main" id="{5F3DFEDB-3DDB-D4DD-C9CF-CA34F5CDDF9C}"/>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11" name="Footer Placeholder 28">
            <a:extLst>
              <a:ext uri="{FF2B5EF4-FFF2-40B4-BE49-F238E27FC236}">
                <a16:creationId xmlns:a16="http://schemas.microsoft.com/office/drawing/2014/main" id="{7F5B8173-0329-BA95-52C3-53C91C2CBAD1}"/>
              </a:ext>
            </a:extLst>
          </p:cNvPr>
          <p:cNvSpPr>
            <a:spLocks noGrp="1"/>
          </p:cNvSpPr>
          <p:nvPr>
            <p:ph type="ftr" sz="quarter" idx="11"/>
          </p:nvPr>
        </p:nvSpPr>
        <p:spPr>
          <a:xfrm>
            <a:off x="7696200" y="9334500"/>
            <a:ext cx="2895600" cy="365125"/>
          </a:xfrm>
        </p:spPr>
        <p:txBody>
          <a:bodyPr/>
          <a:lstStyle>
            <a:lvl1pPr algn="ctr">
              <a:defRPr sz="3000" b="1" i="0">
                <a:solidFill>
                  <a:srgbClr val="AD2954"/>
                </a:solidFill>
                <a:latin typeface="Brandon Text Bold" panose="020B0503020203060203" pitchFamily="34" charset="77"/>
              </a:defRPr>
            </a:lvl1pPr>
          </a:lstStyle>
          <a:p>
            <a:r>
              <a:rPr lang="en-US"/>
              <a:t>Link</a:t>
            </a:r>
          </a:p>
        </p:txBody>
      </p:sp>
      <p:sp>
        <p:nvSpPr>
          <p:cNvPr id="12" name="Title 14">
            <a:extLst>
              <a:ext uri="{FF2B5EF4-FFF2-40B4-BE49-F238E27FC236}">
                <a16:creationId xmlns:a16="http://schemas.microsoft.com/office/drawing/2014/main" id="{8D190135-AFE0-01A5-A0F6-88F37D3DFB54}"/>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3" name="Text Placeholder 28">
            <a:extLst>
              <a:ext uri="{FF2B5EF4-FFF2-40B4-BE49-F238E27FC236}">
                <a16:creationId xmlns:a16="http://schemas.microsoft.com/office/drawing/2014/main" id="{892761E3-DD82-32CD-5D41-BB9A3CE85C5C}"/>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A458934B-2B45-22FB-1A0B-2EF0481AF16C}"/>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5E26AD77-48E2-722C-45FE-A11829AF477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pic>
        <p:nvPicPr>
          <p:cNvPr id="4" name="Picture 4">
            <a:extLst>
              <a:ext uri="{FF2B5EF4-FFF2-40B4-BE49-F238E27FC236}">
                <a16:creationId xmlns:a16="http://schemas.microsoft.com/office/drawing/2014/main" id="{9F67C9A4-7EE5-B3AD-3EAB-AF17CA82472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8963285"/>
            <a:ext cx="1783058" cy="295015"/>
          </a:xfrm>
          <a:prstGeom prst="rect">
            <a:avLst/>
          </a:prstGeom>
        </p:spPr>
      </p:pic>
      <p:sp>
        <p:nvSpPr>
          <p:cNvPr id="5" name="AutoShape 16">
            <a:extLst>
              <a:ext uri="{FF2B5EF4-FFF2-40B4-BE49-F238E27FC236}">
                <a16:creationId xmlns:a16="http://schemas.microsoft.com/office/drawing/2014/main" id="{B20A32C0-CC37-ECF4-56EA-78F97748C735}"/>
              </a:ext>
            </a:extLst>
          </p:cNvPr>
          <p:cNvSpPr/>
          <p:nvPr userDrawn="1"/>
        </p:nvSpPr>
        <p:spPr>
          <a:xfrm>
            <a:off x="1028700" y="-12085"/>
            <a:ext cx="16230600" cy="419124"/>
          </a:xfrm>
          <a:prstGeom prst="rect">
            <a:avLst/>
          </a:prstGeom>
          <a:solidFill>
            <a:srgbClr val="2D4FA3"/>
          </a:solidFill>
        </p:spPr>
      </p:sp>
      <p:sp>
        <p:nvSpPr>
          <p:cNvPr id="6" name="AutoShape 17">
            <a:extLst>
              <a:ext uri="{FF2B5EF4-FFF2-40B4-BE49-F238E27FC236}">
                <a16:creationId xmlns:a16="http://schemas.microsoft.com/office/drawing/2014/main" id="{AB27F8E6-A3D3-9E53-75B3-7A59B7CAAE26}"/>
              </a:ext>
            </a:extLst>
          </p:cNvPr>
          <p:cNvSpPr/>
          <p:nvPr userDrawn="1"/>
        </p:nvSpPr>
        <p:spPr>
          <a:xfrm>
            <a:off x="1028700" y="9879962"/>
            <a:ext cx="16230600" cy="451775"/>
          </a:xfrm>
          <a:prstGeom prst="rect">
            <a:avLst/>
          </a:prstGeom>
          <a:solidFill>
            <a:srgbClr val="2D4FA3"/>
          </a:solidFill>
        </p:spPr>
      </p:sp>
      <p:pic>
        <p:nvPicPr>
          <p:cNvPr id="7" name="Picture 18">
            <a:extLst>
              <a:ext uri="{FF2B5EF4-FFF2-40B4-BE49-F238E27FC236}">
                <a16:creationId xmlns:a16="http://schemas.microsoft.com/office/drawing/2014/main" id="{510E633E-5AAF-35C1-AA4D-F14C097697A1}"/>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11" name="Footer Placeholder 28">
            <a:extLst>
              <a:ext uri="{FF2B5EF4-FFF2-40B4-BE49-F238E27FC236}">
                <a16:creationId xmlns:a16="http://schemas.microsoft.com/office/drawing/2014/main" id="{2E449CD9-A3B6-635D-32C7-406A00E8C8C0}"/>
              </a:ext>
            </a:extLst>
          </p:cNvPr>
          <p:cNvSpPr>
            <a:spLocks noGrp="1"/>
          </p:cNvSpPr>
          <p:nvPr>
            <p:ph type="ftr" sz="quarter" idx="11"/>
          </p:nvPr>
        </p:nvSpPr>
        <p:spPr>
          <a:xfrm>
            <a:off x="7696200" y="9334500"/>
            <a:ext cx="2895600" cy="365125"/>
          </a:xfrm>
        </p:spPr>
        <p:txBody>
          <a:bodyPr/>
          <a:lstStyle>
            <a:lvl1pPr algn="ctr">
              <a:defRPr sz="3000" b="1" i="0">
                <a:solidFill>
                  <a:srgbClr val="AD2954"/>
                </a:solidFill>
                <a:latin typeface="Brandon Text Bold" panose="020B0503020203060203" pitchFamily="34" charset="77"/>
              </a:defRPr>
            </a:lvl1pPr>
          </a:lstStyle>
          <a:p>
            <a:r>
              <a:rPr lang="en-US"/>
              <a:t>Link</a:t>
            </a:r>
          </a:p>
        </p:txBody>
      </p:sp>
      <p:sp>
        <p:nvSpPr>
          <p:cNvPr id="12" name="Title 14">
            <a:extLst>
              <a:ext uri="{FF2B5EF4-FFF2-40B4-BE49-F238E27FC236}">
                <a16:creationId xmlns:a16="http://schemas.microsoft.com/office/drawing/2014/main" id="{D64D00A6-754D-939B-0DED-61BF82880C5F}"/>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3" name="Text Placeholder 28">
            <a:extLst>
              <a:ext uri="{FF2B5EF4-FFF2-40B4-BE49-F238E27FC236}">
                <a16:creationId xmlns:a16="http://schemas.microsoft.com/office/drawing/2014/main" id="{48920FE8-C604-0F1B-DBA0-3E59C4FEEEDB}"/>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251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0010C95-93D8-96E1-47BB-5E53C732A774}"/>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C0C90680-53D5-96F1-601A-BFF59C9CE10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pic>
        <p:nvPicPr>
          <p:cNvPr id="4" name="Picture 4">
            <a:extLst>
              <a:ext uri="{FF2B5EF4-FFF2-40B4-BE49-F238E27FC236}">
                <a16:creationId xmlns:a16="http://schemas.microsoft.com/office/drawing/2014/main" id="{359FF5C7-AB10-900A-84E8-3DF0A9508A8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8963285"/>
            <a:ext cx="1783058" cy="295015"/>
          </a:xfrm>
          <a:prstGeom prst="rect">
            <a:avLst/>
          </a:prstGeom>
        </p:spPr>
      </p:pic>
      <p:sp>
        <p:nvSpPr>
          <p:cNvPr id="5" name="AutoShape 16">
            <a:extLst>
              <a:ext uri="{FF2B5EF4-FFF2-40B4-BE49-F238E27FC236}">
                <a16:creationId xmlns:a16="http://schemas.microsoft.com/office/drawing/2014/main" id="{C5447654-B7CD-D4A8-39F8-EE937C6AAD91}"/>
              </a:ext>
            </a:extLst>
          </p:cNvPr>
          <p:cNvSpPr/>
          <p:nvPr userDrawn="1"/>
        </p:nvSpPr>
        <p:spPr>
          <a:xfrm>
            <a:off x="1028700" y="-12085"/>
            <a:ext cx="16230600" cy="419124"/>
          </a:xfrm>
          <a:prstGeom prst="rect">
            <a:avLst/>
          </a:prstGeom>
          <a:solidFill>
            <a:srgbClr val="517295"/>
          </a:solidFill>
        </p:spPr>
      </p:sp>
      <p:sp>
        <p:nvSpPr>
          <p:cNvPr id="6" name="AutoShape 17">
            <a:extLst>
              <a:ext uri="{FF2B5EF4-FFF2-40B4-BE49-F238E27FC236}">
                <a16:creationId xmlns:a16="http://schemas.microsoft.com/office/drawing/2014/main" id="{5D1D52F9-17F8-C1D1-BF51-03C6D9598142}"/>
              </a:ext>
            </a:extLst>
          </p:cNvPr>
          <p:cNvSpPr/>
          <p:nvPr userDrawn="1"/>
        </p:nvSpPr>
        <p:spPr>
          <a:xfrm>
            <a:off x="1028700" y="9879962"/>
            <a:ext cx="16230600" cy="451775"/>
          </a:xfrm>
          <a:prstGeom prst="rect">
            <a:avLst/>
          </a:prstGeom>
          <a:solidFill>
            <a:srgbClr val="517295"/>
          </a:solidFill>
        </p:spPr>
      </p:sp>
      <p:pic>
        <p:nvPicPr>
          <p:cNvPr id="7" name="Picture 18">
            <a:extLst>
              <a:ext uri="{FF2B5EF4-FFF2-40B4-BE49-F238E27FC236}">
                <a16:creationId xmlns:a16="http://schemas.microsoft.com/office/drawing/2014/main" id="{283A4321-90F5-834E-7191-5A5BB8D67F58}"/>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11" name="Footer Placeholder 28">
            <a:extLst>
              <a:ext uri="{FF2B5EF4-FFF2-40B4-BE49-F238E27FC236}">
                <a16:creationId xmlns:a16="http://schemas.microsoft.com/office/drawing/2014/main" id="{23639D77-CE95-45C1-82E2-DDFEA987340B}"/>
              </a:ext>
            </a:extLst>
          </p:cNvPr>
          <p:cNvSpPr>
            <a:spLocks noGrp="1"/>
          </p:cNvSpPr>
          <p:nvPr>
            <p:ph type="ftr" sz="quarter" idx="11"/>
          </p:nvPr>
        </p:nvSpPr>
        <p:spPr>
          <a:xfrm>
            <a:off x="7696200" y="9334500"/>
            <a:ext cx="2895600" cy="365125"/>
          </a:xfrm>
        </p:spPr>
        <p:txBody>
          <a:bodyPr/>
          <a:lstStyle>
            <a:lvl1pPr algn="ctr">
              <a:defRPr sz="3000" b="1" i="0">
                <a:solidFill>
                  <a:srgbClr val="AD2954"/>
                </a:solidFill>
                <a:latin typeface="Brandon Text Bold" panose="020B0503020203060203" pitchFamily="34" charset="77"/>
              </a:defRPr>
            </a:lvl1pPr>
          </a:lstStyle>
          <a:p>
            <a:r>
              <a:rPr lang="en-US"/>
              <a:t>Link</a:t>
            </a:r>
          </a:p>
        </p:txBody>
      </p:sp>
      <p:sp>
        <p:nvSpPr>
          <p:cNvPr id="12" name="Title 14">
            <a:extLst>
              <a:ext uri="{FF2B5EF4-FFF2-40B4-BE49-F238E27FC236}">
                <a16:creationId xmlns:a16="http://schemas.microsoft.com/office/drawing/2014/main" id="{B8F8816A-5DD6-2D60-06F5-2D0880772BFC}"/>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3" name="Text Placeholder 28">
            <a:extLst>
              <a:ext uri="{FF2B5EF4-FFF2-40B4-BE49-F238E27FC236}">
                <a16:creationId xmlns:a16="http://schemas.microsoft.com/office/drawing/2014/main" id="{CDDB8366-18E0-D69E-8B31-AFABC2169052}"/>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68293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B98FE0DF-94D6-DEC0-D11F-F1374338357A}"/>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43CDB94D-7214-52F8-2829-2BE775C2656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pic>
        <p:nvPicPr>
          <p:cNvPr id="4" name="Picture 4">
            <a:extLst>
              <a:ext uri="{FF2B5EF4-FFF2-40B4-BE49-F238E27FC236}">
                <a16:creationId xmlns:a16="http://schemas.microsoft.com/office/drawing/2014/main" id="{884545A9-0763-A35B-BB64-3FBCD7F7398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8963285"/>
            <a:ext cx="1783058" cy="295015"/>
          </a:xfrm>
          <a:prstGeom prst="rect">
            <a:avLst/>
          </a:prstGeom>
        </p:spPr>
      </p:pic>
      <p:sp>
        <p:nvSpPr>
          <p:cNvPr id="5" name="AutoShape 16">
            <a:extLst>
              <a:ext uri="{FF2B5EF4-FFF2-40B4-BE49-F238E27FC236}">
                <a16:creationId xmlns:a16="http://schemas.microsoft.com/office/drawing/2014/main" id="{A06D098D-0F8D-53EE-07FC-0DAB0CFC9910}"/>
              </a:ext>
            </a:extLst>
          </p:cNvPr>
          <p:cNvSpPr/>
          <p:nvPr userDrawn="1"/>
        </p:nvSpPr>
        <p:spPr>
          <a:xfrm>
            <a:off x="1028700" y="-12085"/>
            <a:ext cx="16230600" cy="419124"/>
          </a:xfrm>
          <a:prstGeom prst="rect">
            <a:avLst/>
          </a:prstGeom>
          <a:solidFill>
            <a:srgbClr val="18A9A3"/>
          </a:solidFill>
        </p:spPr>
      </p:sp>
      <p:sp>
        <p:nvSpPr>
          <p:cNvPr id="6" name="AutoShape 17">
            <a:extLst>
              <a:ext uri="{FF2B5EF4-FFF2-40B4-BE49-F238E27FC236}">
                <a16:creationId xmlns:a16="http://schemas.microsoft.com/office/drawing/2014/main" id="{8867E904-9B45-8A2F-939B-ED591006D26D}"/>
              </a:ext>
            </a:extLst>
          </p:cNvPr>
          <p:cNvSpPr/>
          <p:nvPr userDrawn="1"/>
        </p:nvSpPr>
        <p:spPr>
          <a:xfrm>
            <a:off x="1028700" y="9879962"/>
            <a:ext cx="16230600" cy="451775"/>
          </a:xfrm>
          <a:prstGeom prst="rect">
            <a:avLst/>
          </a:prstGeom>
          <a:solidFill>
            <a:srgbClr val="18A9A3"/>
          </a:solidFill>
        </p:spPr>
      </p:sp>
      <p:pic>
        <p:nvPicPr>
          <p:cNvPr id="7" name="Picture 18">
            <a:extLst>
              <a:ext uri="{FF2B5EF4-FFF2-40B4-BE49-F238E27FC236}">
                <a16:creationId xmlns:a16="http://schemas.microsoft.com/office/drawing/2014/main" id="{4E8EE7B0-A46B-E583-1750-A5317004E81C}"/>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11" name="Footer Placeholder 28">
            <a:extLst>
              <a:ext uri="{FF2B5EF4-FFF2-40B4-BE49-F238E27FC236}">
                <a16:creationId xmlns:a16="http://schemas.microsoft.com/office/drawing/2014/main" id="{3E7ECCAC-E746-12B3-246C-43238AE63410}"/>
              </a:ext>
            </a:extLst>
          </p:cNvPr>
          <p:cNvSpPr>
            <a:spLocks noGrp="1"/>
          </p:cNvSpPr>
          <p:nvPr>
            <p:ph type="ftr" sz="quarter" idx="11"/>
          </p:nvPr>
        </p:nvSpPr>
        <p:spPr>
          <a:xfrm>
            <a:off x="7696200" y="9334500"/>
            <a:ext cx="2895600" cy="365125"/>
          </a:xfrm>
        </p:spPr>
        <p:txBody>
          <a:bodyPr/>
          <a:lstStyle>
            <a:lvl1pPr algn="ctr">
              <a:defRPr sz="3000" b="1" i="0">
                <a:solidFill>
                  <a:srgbClr val="AD2954"/>
                </a:solidFill>
                <a:latin typeface="Brandon Text Bold" panose="020B0503020203060203" pitchFamily="34" charset="77"/>
              </a:defRPr>
            </a:lvl1pPr>
          </a:lstStyle>
          <a:p>
            <a:r>
              <a:rPr lang="en-US"/>
              <a:t>Link</a:t>
            </a:r>
          </a:p>
        </p:txBody>
      </p:sp>
      <p:sp>
        <p:nvSpPr>
          <p:cNvPr id="12" name="Title 14">
            <a:extLst>
              <a:ext uri="{FF2B5EF4-FFF2-40B4-BE49-F238E27FC236}">
                <a16:creationId xmlns:a16="http://schemas.microsoft.com/office/drawing/2014/main" id="{7E80789A-1582-2A79-FB6A-54B37D66DB0C}"/>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3" name="Text Placeholder 28">
            <a:extLst>
              <a:ext uri="{FF2B5EF4-FFF2-40B4-BE49-F238E27FC236}">
                <a16:creationId xmlns:a16="http://schemas.microsoft.com/office/drawing/2014/main" id="{538DE7A3-D991-DDD1-2F51-F6104128D875}"/>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187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05F0BBCD-19C3-A49D-E10C-E2905CE63659}"/>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674B2FC3-CFCA-EB9E-E908-7E399596DBF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pic>
        <p:nvPicPr>
          <p:cNvPr id="4" name="Picture 4">
            <a:extLst>
              <a:ext uri="{FF2B5EF4-FFF2-40B4-BE49-F238E27FC236}">
                <a16:creationId xmlns:a16="http://schemas.microsoft.com/office/drawing/2014/main" id="{CCC3F150-36D6-AD60-4A97-5D05CE616E1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8963285"/>
            <a:ext cx="1783058" cy="295015"/>
          </a:xfrm>
          <a:prstGeom prst="rect">
            <a:avLst/>
          </a:prstGeom>
        </p:spPr>
      </p:pic>
      <p:sp>
        <p:nvSpPr>
          <p:cNvPr id="5" name="AutoShape 16">
            <a:extLst>
              <a:ext uri="{FF2B5EF4-FFF2-40B4-BE49-F238E27FC236}">
                <a16:creationId xmlns:a16="http://schemas.microsoft.com/office/drawing/2014/main" id="{7DA1C7E2-B9E1-E7AB-DF61-91BF4E89825C}"/>
              </a:ext>
            </a:extLst>
          </p:cNvPr>
          <p:cNvSpPr/>
          <p:nvPr userDrawn="1"/>
        </p:nvSpPr>
        <p:spPr>
          <a:xfrm>
            <a:off x="1028700" y="-12085"/>
            <a:ext cx="16230600" cy="419124"/>
          </a:xfrm>
          <a:prstGeom prst="rect">
            <a:avLst/>
          </a:prstGeom>
          <a:solidFill>
            <a:srgbClr val="F47B44"/>
          </a:solidFill>
        </p:spPr>
      </p:sp>
      <p:sp>
        <p:nvSpPr>
          <p:cNvPr id="6" name="AutoShape 17">
            <a:extLst>
              <a:ext uri="{FF2B5EF4-FFF2-40B4-BE49-F238E27FC236}">
                <a16:creationId xmlns:a16="http://schemas.microsoft.com/office/drawing/2014/main" id="{74314010-466A-7B52-6FCF-263A44E381DA}"/>
              </a:ext>
            </a:extLst>
          </p:cNvPr>
          <p:cNvSpPr/>
          <p:nvPr userDrawn="1"/>
        </p:nvSpPr>
        <p:spPr>
          <a:xfrm>
            <a:off x="1028700" y="9879962"/>
            <a:ext cx="16230600" cy="451775"/>
          </a:xfrm>
          <a:prstGeom prst="rect">
            <a:avLst/>
          </a:prstGeom>
          <a:solidFill>
            <a:srgbClr val="F47B44"/>
          </a:solidFill>
        </p:spPr>
      </p:sp>
      <p:pic>
        <p:nvPicPr>
          <p:cNvPr id="7" name="Picture 18">
            <a:extLst>
              <a:ext uri="{FF2B5EF4-FFF2-40B4-BE49-F238E27FC236}">
                <a16:creationId xmlns:a16="http://schemas.microsoft.com/office/drawing/2014/main" id="{DAE85CBB-F507-7039-500A-761918284DDC}"/>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11" name="Footer Placeholder 28">
            <a:extLst>
              <a:ext uri="{FF2B5EF4-FFF2-40B4-BE49-F238E27FC236}">
                <a16:creationId xmlns:a16="http://schemas.microsoft.com/office/drawing/2014/main" id="{05283873-427F-EBEA-171B-CB21606AC94A}"/>
              </a:ext>
            </a:extLst>
          </p:cNvPr>
          <p:cNvSpPr>
            <a:spLocks noGrp="1"/>
          </p:cNvSpPr>
          <p:nvPr>
            <p:ph type="ftr" sz="quarter" idx="11"/>
          </p:nvPr>
        </p:nvSpPr>
        <p:spPr>
          <a:xfrm>
            <a:off x="7696200" y="9334500"/>
            <a:ext cx="2895600" cy="365125"/>
          </a:xfrm>
        </p:spPr>
        <p:txBody>
          <a:bodyPr/>
          <a:lstStyle>
            <a:lvl1pPr algn="ctr">
              <a:defRPr sz="3000" b="1" i="0">
                <a:solidFill>
                  <a:srgbClr val="AD2954"/>
                </a:solidFill>
                <a:latin typeface="Brandon Text Bold" panose="020B0503020203060203" pitchFamily="34" charset="77"/>
              </a:defRPr>
            </a:lvl1pPr>
          </a:lstStyle>
          <a:p>
            <a:r>
              <a:rPr lang="en-US"/>
              <a:t>Link</a:t>
            </a:r>
          </a:p>
        </p:txBody>
      </p:sp>
      <p:sp>
        <p:nvSpPr>
          <p:cNvPr id="12" name="Title 14">
            <a:extLst>
              <a:ext uri="{FF2B5EF4-FFF2-40B4-BE49-F238E27FC236}">
                <a16:creationId xmlns:a16="http://schemas.microsoft.com/office/drawing/2014/main" id="{53CEC057-C06B-5E7B-C31F-ADCB43F0614B}"/>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3" name="Text Placeholder 28">
            <a:extLst>
              <a:ext uri="{FF2B5EF4-FFF2-40B4-BE49-F238E27FC236}">
                <a16:creationId xmlns:a16="http://schemas.microsoft.com/office/drawing/2014/main" id="{FE1255B8-396E-3D43-1830-8A364E4864AF}"/>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27961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BF2908B4-95CB-1525-7ACF-4142E394251A}"/>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E8A9B6EA-95C5-0AC7-AFC3-2F056421C3C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pic>
        <p:nvPicPr>
          <p:cNvPr id="4" name="Picture 4">
            <a:extLst>
              <a:ext uri="{FF2B5EF4-FFF2-40B4-BE49-F238E27FC236}">
                <a16:creationId xmlns:a16="http://schemas.microsoft.com/office/drawing/2014/main" id="{F7DF9C67-DCA5-164E-45A9-DE60619F3B3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8963285"/>
            <a:ext cx="1783058" cy="295015"/>
          </a:xfrm>
          <a:prstGeom prst="rect">
            <a:avLst/>
          </a:prstGeom>
        </p:spPr>
      </p:pic>
      <p:sp>
        <p:nvSpPr>
          <p:cNvPr id="5" name="AutoShape 16">
            <a:extLst>
              <a:ext uri="{FF2B5EF4-FFF2-40B4-BE49-F238E27FC236}">
                <a16:creationId xmlns:a16="http://schemas.microsoft.com/office/drawing/2014/main" id="{E74B7B1A-90CA-17DF-5978-B5C625CCFC03}"/>
              </a:ext>
            </a:extLst>
          </p:cNvPr>
          <p:cNvSpPr/>
          <p:nvPr userDrawn="1"/>
        </p:nvSpPr>
        <p:spPr>
          <a:xfrm>
            <a:off x="1028700" y="-12085"/>
            <a:ext cx="16230600" cy="419124"/>
          </a:xfrm>
          <a:prstGeom prst="rect">
            <a:avLst/>
          </a:prstGeom>
          <a:solidFill>
            <a:srgbClr val="442B6B"/>
          </a:solidFill>
        </p:spPr>
      </p:sp>
      <p:sp>
        <p:nvSpPr>
          <p:cNvPr id="6" name="AutoShape 17">
            <a:extLst>
              <a:ext uri="{FF2B5EF4-FFF2-40B4-BE49-F238E27FC236}">
                <a16:creationId xmlns:a16="http://schemas.microsoft.com/office/drawing/2014/main" id="{2C6098B3-D188-EA0C-442F-3EB4B095CF10}"/>
              </a:ext>
            </a:extLst>
          </p:cNvPr>
          <p:cNvSpPr/>
          <p:nvPr userDrawn="1"/>
        </p:nvSpPr>
        <p:spPr>
          <a:xfrm>
            <a:off x="1028700" y="9879962"/>
            <a:ext cx="16230600" cy="451775"/>
          </a:xfrm>
          <a:prstGeom prst="rect">
            <a:avLst/>
          </a:prstGeom>
          <a:solidFill>
            <a:srgbClr val="442B6B"/>
          </a:solidFill>
        </p:spPr>
      </p:sp>
      <p:pic>
        <p:nvPicPr>
          <p:cNvPr id="7" name="Picture 18">
            <a:extLst>
              <a:ext uri="{FF2B5EF4-FFF2-40B4-BE49-F238E27FC236}">
                <a16:creationId xmlns:a16="http://schemas.microsoft.com/office/drawing/2014/main" id="{7F128B22-3718-8F18-AF3C-AAF8532A9D2C}"/>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11" name="Footer Placeholder 28">
            <a:extLst>
              <a:ext uri="{FF2B5EF4-FFF2-40B4-BE49-F238E27FC236}">
                <a16:creationId xmlns:a16="http://schemas.microsoft.com/office/drawing/2014/main" id="{710A7E72-B7FB-30C0-F7F7-CCF4C156345A}"/>
              </a:ext>
            </a:extLst>
          </p:cNvPr>
          <p:cNvSpPr>
            <a:spLocks noGrp="1"/>
          </p:cNvSpPr>
          <p:nvPr>
            <p:ph type="ftr" sz="quarter" idx="11"/>
          </p:nvPr>
        </p:nvSpPr>
        <p:spPr>
          <a:xfrm>
            <a:off x="7696200" y="9334500"/>
            <a:ext cx="2895600" cy="365125"/>
          </a:xfrm>
        </p:spPr>
        <p:txBody>
          <a:bodyPr/>
          <a:lstStyle>
            <a:lvl1pPr algn="ctr">
              <a:defRPr sz="3000" b="1" i="0">
                <a:solidFill>
                  <a:srgbClr val="AD2954"/>
                </a:solidFill>
                <a:latin typeface="Brandon Text Bold" panose="020B0503020203060203" pitchFamily="34" charset="77"/>
              </a:defRPr>
            </a:lvl1pPr>
          </a:lstStyle>
          <a:p>
            <a:r>
              <a:rPr lang="en-US"/>
              <a:t>Link</a:t>
            </a:r>
          </a:p>
        </p:txBody>
      </p:sp>
      <p:sp>
        <p:nvSpPr>
          <p:cNvPr id="12" name="Title 14">
            <a:extLst>
              <a:ext uri="{FF2B5EF4-FFF2-40B4-BE49-F238E27FC236}">
                <a16:creationId xmlns:a16="http://schemas.microsoft.com/office/drawing/2014/main" id="{89F27714-897E-03CF-B1DB-B2687B0FC099}"/>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3" name="Text Placeholder 28">
            <a:extLst>
              <a:ext uri="{FF2B5EF4-FFF2-40B4-BE49-F238E27FC236}">
                <a16:creationId xmlns:a16="http://schemas.microsoft.com/office/drawing/2014/main" id="{4CFC5C82-D6B1-7315-1419-71625D008698}"/>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9597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B377B0C3-6945-AD0F-FA95-8443419D4AEA}"/>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B57773BC-76D1-BA6E-8A23-6FF88E72372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pic>
        <p:nvPicPr>
          <p:cNvPr id="4" name="Picture 4">
            <a:extLst>
              <a:ext uri="{FF2B5EF4-FFF2-40B4-BE49-F238E27FC236}">
                <a16:creationId xmlns:a16="http://schemas.microsoft.com/office/drawing/2014/main" id="{00DEE615-164D-5A77-1B7E-B978CA96862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8963285"/>
            <a:ext cx="1783058" cy="295015"/>
          </a:xfrm>
          <a:prstGeom prst="rect">
            <a:avLst/>
          </a:prstGeom>
        </p:spPr>
      </p:pic>
      <p:sp>
        <p:nvSpPr>
          <p:cNvPr id="5" name="AutoShape 16">
            <a:extLst>
              <a:ext uri="{FF2B5EF4-FFF2-40B4-BE49-F238E27FC236}">
                <a16:creationId xmlns:a16="http://schemas.microsoft.com/office/drawing/2014/main" id="{92953419-8333-4F5B-DD9A-AA9544279C12}"/>
              </a:ext>
            </a:extLst>
          </p:cNvPr>
          <p:cNvSpPr/>
          <p:nvPr userDrawn="1"/>
        </p:nvSpPr>
        <p:spPr>
          <a:xfrm>
            <a:off x="1028700" y="-12085"/>
            <a:ext cx="16230600" cy="419124"/>
          </a:xfrm>
          <a:prstGeom prst="rect">
            <a:avLst/>
          </a:prstGeom>
          <a:solidFill>
            <a:srgbClr val="19315C"/>
          </a:solidFill>
        </p:spPr>
      </p:sp>
      <p:sp>
        <p:nvSpPr>
          <p:cNvPr id="6" name="AutoShape 17">
            <a:extLst>
              <a:ext uri="{FF2B5EF4-FFF2-40B4-BE49-F238E27FC236}">
                <a16:creationId xmlns:a16="http://schemas.microsoft.com/office/drawing/2014/main" id="{3372B28C-C7D6-9708-8EAA-1AFEF5A8CF97}"/>
              </a:ext>
            </a:extLst>
          </p:cNvPr>
          <p:cNvSpPr/>
          <p:nvPr userDrawn="1"/>
        </p:nvSpPr>
        <p:spPr>
          <a:xfrm>
            <a:off x="1028700" y="9879962"/>
            <a:ext cx="16230600" cy="451775"/>
          </a:xfrm>
          <a:prstGeom prst="rect">
            <a:avLst/>
          </a:prstGeom>
          <a:solidFill>
            <a:srgbClr val="19315C"/>
          </a:solidFill>
        </p:spPr>
      </p:sp>
      <p:pic>
        <p:nvPicPr>
          <p:cNvPr id="7" name="Picture 18">
            <a:extLst>
              <a:ext uri="{FF2B5EF4-FFF2-40B4-BE49-F238E27FC236}">
                <a16:creationId xmlns:a16="http://schemas.microsoft.com/office/drawing/2014/main" id="{2C65BB60-478A-EB5B-78A6-21F2843BB45C}"/>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11" name="Footer Placeholder 28">
            <a:extLst>
              <a:ext uri="{FF2B5EF4-FFF2-40B4-BE49-F238E27FC236}">
                <a16:creationId xmlns:a16="http://schemas.microsoft.com/office/drawing/2014/main" id="{47409CB8-4524-5030-8EDC-A80A5D987D66}"/>
              </a:ext>
            </a:extLst>
          </p:cNvPr>
          <p:cNvSpPr>
            <a:spLocks noGrp="1"/>
          </p:cNvSpPr>
          <p:nvPr>
            <p:ph type="ftr" sz="quarter" idx="11"/>
          </p:nvPr>
        </p:nvSpPr>
        <p:spPr>
          <a:xfrm>
            <a:off x="7696200" y="9334500"/>
            <a:ext cx="2895600" cy="365125"/>
          </a:xfrm>
        </p:spPr>
        <p:txBody>
          <a:bodyPr/>
          <a:lstStyle>
            <a:lvl1pPr algn="ctr">
              <a:defRPr sz="3000" b="1" i="0">
                <a:solidFill>
                  <a:srgbClr val="AD2954"/>
                </a:solidFill>
                <a:latin typeface="Brandon Text Bold" panose="020B0503020203060203" pitchFamily="34" charset="77"/>
              </a:defRPr>
            </a:lvl1pPr>
          </a:lstStyle>
          <a:p>
            <a:r>
              <a:rPr lang="en-US"/>
              <a:t>Link</a:t>
            </a:r>
          </a:p>
        </p:txBody>
      </p:sp>
      <p:sp>
        <p:nvSpPr>
          <p:cNvPr id="12" name="Title 14">
            <a:extLst>
              <a:ext uri="{FF2B5EF4-FFF2-40B4-BE49-F238E27FC236}">
                <a16:creationId xmlns:a16="http://schemas.microsoft.com/office/drawing/2014/main" id="{0D00EAA3-49F3-80EF-DC00-6FB13A59BFFE}"/>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3" name="Text Placeholder 28">
            <a:extLst>
              <a:ext uri="{FF2B5EF4-FFF2-40B4-BE49-F238E27FC236}">
                <a16:creationId xmlns:a16="http://schemas.microsoft.com/office/drawing/2014/main" id="{7A775CC3-3BF0-9772-18AA-94A9E404E239}"/>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7360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84A9846B-301B-BAD5-4ADB-C429EDDBE794}"/>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97E85EF7-1B2B-0DA2-2D8E-B1C5A39BEDF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pic>
        <p:nvPicPr>
          <p:cNvPr id="4" name="Picture 4">
            <a:extLst>
              <a:ext uri="{FF2B5EF4-FFF2-40B4-BE49-F238E27FC236}">
                <a16:creationId xmlns:a16="http://schemas.microsoft.com/office/drawing/2014/main" id="{BEC9F85E-CBBC-6930-801E-FF694B9ED95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8963285"/>
            <a:ext cx="1783058" cy="295015"/>
          </a:xfrm>
          <a:prstGeom prst="rect">
            <a:avLst/>
          </a:prstGeom>
        </p:spPr>
      </p:pic>
      <p:sp>
        <p:nvSpPr>
          <p:cNvPr id="5" name="AutoShape 16">
            <a:extLst>
              <a:ext uri="{FF2B5EF4-FFF2-40B4-BE49-F238E27FC236}">
                <a16:creationId xmlns:a16="http://schemas.microsoft.com/office/drawing/2014/main" id="{A258116F-8330-FA54-1C80-B4804B92C43B}"/>
              </a:ext>
            </a:extLst>
          </p:cNvPr>
          <p:cNvSpPr/>
          <p:nvPr userDrawn="1"/>
        </p:nvSpPr>
        <p:spPr>
          <a:xfrm>
            <a:off x="1028700" y="-12085"/>
            <a:ext cx="16230600" cy="419124"/>
          </a:xfrm>
          <a:prstGeom prst="rect">
            <a:avLst/>
          </a:prstGeom>
          <a:solidFill>
            <a:srgbClr val="AD2954"/>
          </a:solidFill>
        </p:spPr>
      </p:sp>
      <p:sp>
        <p:nvSpPr>
          <p:cNvPr id="6" name="AutoShape 17">
            <a:extLst>
              <a:ext uri="{FF2B5EF4-FFF2-40B4-BE49-F238E27FC236}">
                <a16:creationId xmlns:a16="http://schemas.microsoft.com/office/drawing/2014/main" id="{1B61BC4B-8BE4-A58A-3E25-E9965E28B348}"/>
              </a:ext>
            </a:extLst>
          </p:cNvPr>
          <p:cNvSpPr/>
          <p:nvPr userDrawn="1"/>
        </p:nvSpPr>
        <p:spPr>
          <a:xfrm>
            <a:off x="1028700" y="9879962"/>
            <a:ext cx="16230600" cy="451775"/>
          </a:xfrm>
          <a:prstGeom prst="rect">
            <a:avLst/>
          </a:prstGeom>
          <a:solidFill>
            <a:srgbClr val="AD2954"/>
          </a:solidFill>
        </p:spPr>
      </p:sp>
      <p:pic>
        <p:nvPicPr>
          <p:cNvPr id="7" name="Picture 18">
            <a:extLst>
              <a:ext uri="{FF2B5EF4-FFF2-40B4-BE49-F238E27FC236}">
                <a16:creationId xmlns:a16="http://schemas.microsoft.com/office/drawing/2014/main" id="{8EF5A938-67AF-8D77-DFFF-771E0E728AB7}"/>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11" name="Footer Placeholder 28">
            <a:extLst>
              <a:ext uri="{FF2B5EF4-FFF2-40B4-BE49-F238E27FC236}">
                <a16:creationId xmlns:a16="http://schemas.microsoft.com/office/drawing/2014/main" id="{2936DC5C-8653-74A1-B879-7E1F58244CE1}"/>
              </a:ext>
            </a:extLst>
          </p:cNvPr>
          <p:cNvSpPr>
            <a:spLocks noGrp="1"/>
          </p:cNvSpPr>
          <p:nvPr>
            <p:ph type="ftr" sz="quarter" idx="11"/>
          </p:nvPr>
        </p:nvSpPr>
        <p:spPr>
          <a:xfrm>
            <a:off x="7696200" y="9334500"/>
            <a:ext cx="2895600" cy="365125"/>
          </a:xfrm>
        </p:spPr>
        <p:txBody>
          <a:bodyPr/>
          <a:lstStyle>
            <a:lvl1pPr algn="ctr">
              <a:defRPr sz="3000" b="1" i="0">
                <a:solidFill>
                  <a:srgbClr val="AD2954"/>
                </a:solidFill>
                <a:latin typeface="Brandon Text Bold" panose="020B0503020203060203" pitchFamily="34" charset="77"/>
              </a:defRPr>
            </a:lvl1pPr>
          </a:lstStyle>
          <a:p>
            <a:r>
              <a:rPr lang="en-US"/>
              <a:t>Link</a:t>
            </a:r>
          </a:p>
        </p:txBody>
      </p:sp>
      <p:sp>
        <p:nvSpPr>
          <p:cNvPr id="12" name="Title 14">
            <a:extLst>
              <a:ext uri="{FF2B5EF4-FFF2-40B4-BE49-F238E27FC236}">
                <a16:creationId xmlns:a16="http://schemas.microsoft.com/office/drawing/2014/main" id="{1FC133B3-1770-A681-35D9-63BFAC335061}"/>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3" name="Text Placeholder 28">
            <a:extLst>
              <a:ext uri="{FF2B5EF4-FFF2-40B4-BE49-F238E27FC236}">
                <a16:creationId xmlns:a16="http://schemas.microsoft.com/office/drawing/2014/main" id="{D968CB5E-A2AD-AB76-1822-C1F78ACE55AC}"/>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10687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61D60C12-98E6-0023-5172-7272DA2430AB}"/>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49708404-4FC6-1F3B-938F-50A3B61A3D8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sp>
        <p:nvSpPr>
          <p:cNvPr id="5" name="AutoShape 16">
            <a:extLst>
              <a:ext uri="{FF2B5EF4-FFF2-40B4-BE49-F238E27FC236}">
                <a16:creationId xmlns:a16="http://schemas.microsoft.com/office/drawing/2014/main" id="{463B3B9D-9337-278E-3143-9C080153DFC3}"/>
              </a:ext>
            </a:extLst>
          </p:cNvPr>
          <p:cNvSpPr/>
          <p:nvPr userDrawn="1"/>
        </p:nvSpPr>
        <p:spPr>
          <a:xfrm>
            <a:off x="1028700" y="-12085"/>
            <a:ext cx="16230600" cy="419124"/>
          </a:xfrm>
          <a:prstGeom prst="rect">
            <a:avLst/>
          </a:prstGeom>
          <a:solidFill>
            <a:srgbClr val="FCCE59"/>
          </a:solidFill>
        </p:spPr>
      </p:sp>
      <p:sp>
        <p:nvSpPr>
          <p:cNvPr id="6" name="AutoShape 17">
            <a:extLst>
              <a:ext uri="{FF2B5EF4-FFF2-40B4-BE49-F238E27FC236}">
                <a16:creationId xmlns:a16="http://schemas.microsoft.com/office/drawing/2014/main" id="{D6391E4A-17A5-3E73-6713-F69DA5D7371A}"/>
              </a:ext>
            </a:extLst>
          </p:cNvPr>
          <p:cNvSpPr/>
          <p:nvPr userDrawn="1"/>
        </p:nvSpPr>
        <p:spPr>
          <a:xfrm>
            <a:off x="1028700" y="9879962"/>
            <a:ext cx="16230600" cy="451775"/>
          </a:xfrm>
          <a:prstGeom prst="rect">
            <a:avLst/>
          </a:prstGeom>
          <a:solidFill>
            <a:srgbClr val="FCCE59"/>
          </a:solidFill>
        </p:spPr>
      </p:sp>
      <p:pic>
        <p:nvPicPr>
          <p:cNvPr id="7" name="Picture 18">
            <a:extLst>
              <a:ext uri="{FF2B5EF4-FFF2-40B4-BE49-F238E27FC236}">
                <a16:creationId xmlns:a16="http://schemas.microsoft.com/office/drawing/2014/main" id="{9D6D9A49-6871-6C16-A404-CD4CB7AB0DA5}"/>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11" name="Title 14">
            <a:extLst>
              <a:ext uri="{FF2B5EF4-FFF2-40B4-BE49-F238E27FC236}">
                <a16:creationId xmlns:a16="http://schemas.microsoft.com/office/drawing/2014/main" id="{F7AF2976-6E46-7069-F0AB-C6863AA8D526}"/>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2" name="Text Placeholder 28">
            <a:extLst>
              <a:ext uri="{FF2B5EF4-FFF2-40B4-BE49-F238E27FC236}">
                <a16:creationId xmlns:a16="http://schemas.microsoft.com/office/drawing/2014/main" id="{681E5190-A768-821F-3D56-D9BFC96C2D2D}"/>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8586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DB534EA1-3ED5-3C0D-B535-86F8545ADBC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2" name="Parallelogram 1">
            <a:extLst>
              <a:ext uri="{FF2B5EF4-FFF2-40B4-BE49-F238E27FC236}">
                <a16:creationId xmlns:a16="http://schemas.microsoft.com/office/drawing/2014/main" id="{C59D009B-8C23-1E68-0220-D328CC386034}"/>
              </a:ext>
            </a:extLst>
          </p:cNvPr>
          <p:cNvSpPr/>
          <p:nvPr userDrawn="1"/>
        </p:nvSpPr>
        <p:spPr>
          <a:xfrm flipV="1">
            <a:off x="1588127" y="-19878"/>
            <a:ext cx="13568808" cy="10306878"/>
          </a:xfrm>
          <a:custGeom>
            <a:avLst/>
            <a:gdLst>
              <a:gd name="connsiteX0" fmla="*/ 0 w 5161350"/>
              <a:gd name="connsiteY0" fmla="*/ 10287000 h 10287000"/>
              <a:gd name="connsiteX1" fmla="*/ 1290338 w 5161350"/>
              <a:gd name="connsiteY1" fmla="*/ 0 h 10287000"/>
              <a:gd name="connsiteX2" fmla="*/ 5161350 w 5161350"/>
              <a:gd name="connsiteY2" fmla="*/ 0 h 10287000"/>
              <a:gd name="connsiteX3" fmla="*/ 3871013 w 5161350"/>
              <a:gd name="connsiteY3" fmla="*/ 10287000 h 10287000"/>
              <a:gd name="connsiteX4" fmla="*/ 0 w 5161350"/>
              <a:gd name="connsiteY4" fmla="*/ 10287000 h 10287000"/>
              <a:gd name="connsiteX0" fmla="*/ 0 w 10488724"/>
              <a:gd name="connsiteY0" fmla="*/ 10306878 h 10306878"/>
              <a:gd name="connsiteX1" fmla="*/ 6617712 w 10488724"/>
              <a:gd name="connsiteY1" fmla="*/ 0 h 10306878"/>
              <a:gd name="connsiteX2" fmla="*/ 10488724 w 10488724"/>
              <a:gd name="connsiteY2" fmla="*/ 0 h 10306878"/>
              <a:gd name="connsiteX3" fmla="*/ 9198387 w 10488724"/>
              <a:gd name="connsiteY3" fmla="*/ 10287000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3871013 w 10488724"/>
              <a:gd name="connsiteY3" fmla="*/ 10267122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2916856 w 10488724"/>
              <a:gd name="connsiteY3" fmla="*/ 10267122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2181361 w 10488724"/>
              <a:gd name="connsiteY3" fmla="*/ 10227365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1366353 w 10488724"/>
              <a:gd name="connsiteY3" fmla="*/ 10147852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1604892 w 10488724"/>
              <a:gd name="connsiteY3" fmla="*/ 10267121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1678044 w 10488724"/>
              <a:gd name="connsiteY3" fmla="*/ 10289066 h 10306878"/>
              <a:gd name="connsiteX4" fmla="*/ 0 w 10488724"/>
              <a:gd name="connsiteY4" fmla="*/ 10306878 h 10306878"/>
              <a:gd name="connsiteX0" fmla="*/ 0 w 13568808"/>
              <a:gd name="connsiteY0" fmla="*/ 10306878 h 10306878"/>
              <a:gd name="connsiteX1" fmla="*/ 6617712 w 13568808"/>
              <a:gd name="connsiteY1" fmla="*/ 0 h 10306878"/>
              <a:gd name="connsiteX2" fmla="*/ 13568808 w 13568808"/>
              <a:gd name="connsiteY2" fmla="*/ 0 h 10306878"/>
              <a:gd name="connsiteX3" fmla="*/ 1678044 w 13568808"/>
              <a:gd name="connsiteY3" fmla="*/ 10289066 h 10306878"/>
              <a:gd name="connsiteX4" fmla="*/ 0 w 13568808"/>
              <a:gd name="connsiteY4" fmla="*/ 10306878 h 10306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8808" h="10306878">
                <a:moveTo>
                  <a:pt x="0" y="10306878"/>
                </a:moveTo>
                <a:lnTo>
                  <a:pt x="6617712" y="0"/>
                </a:lnTo>
                <a:lnTo>
                  <a:pt x="13568808" y="0"/>
                </a:lnTo>
                <a:lnTo>
                  <a:pt x="1678044" y="10289066"/>
                </a:lnTo>
                <a:lnTo>
                  <a:pt x="0" y="10306878"/>
                </a:lnTo>
                <a:close/>
              </a:path>
            </a:pathLst>
          </a:custGeom>
          <a:solidFill>
            <a:srgbClr val="2D4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1">
            <a:extLst>
              <a:ext uri="{FF2B5EF4-FFF2-40B4-BE49-F238E27FC236}">
                <a16:creationId xmlns:a16="http://schemas.microsoft.com/office/drawing/2014/main" id="{B325B349-07E4-4DE8-BDD1-D093DC0D89CB}"/>
              </a:ext>
            </a:extLst>
          </p:cNvPr>
          <p:cNvSpPr/>
          <p:nvPr userDrawn="1"/>
        </p:nvSpPr>
        <p:spPr>
          <a:xfrm flipV="1">
            <a:off x="431477" y="-19878"/>
            <a:ext cx="7764742" cy="10306878"/>
          </a:xfrm>
          <a:custGeom>
            <a:avLst/>
            <a:gdLst>
              <a:gd name="connsiteX0" fmla="*/ 0 w 5161350"/>
              <a:gd name="connsiteY0" fmla="*/ 10287000 h 10287000"/>
              <a:gd name="connsiteX1" fmla="*/ 1290338 w 5161350"/>
              <a:gd name="connsiteY1" fmla="*/ 0 h 10287000"/>
              <a:gd name="connsiteX2" fmla="*/ 5161350 w 5161350"/>
              <a:gd name="connsiteY2" fmla="*/ 0 h 10287000"/>
              <a:gd name="connsiteX3" fmla="*/ 3871013 w 5161350"/>
              <a:gd name="connsiteY3" fmla="*/ 10287000 h 10287000"/>
              <a:gd name="connsiteX4" fmla="*/ 0 w 5161350"/>
              <a:gd name="connsiteY4" fmla="*/ 10287000 h 10287000"/>
              <a:gd name="connsiteX0" fmla="*/ 0 w 10488724"/>
              <a:gd name="connsiteY0" fmla="*/ 10306878 h 10306878"/>
              <a:gd name="connsiteX1" fmla="*/ 6617712 w 10488724"/>
              <a:gd name="connsiteY1" fmla="*/ 0 h 10306878"/>
              <a:gd name="connsiteX2" fmla="*/ 10488724 w 10488724"/>
              <a:gd name="connsiteY2" fmla="*/ 0 h 10306878"/>
              <a:gd name="connsiteX3" fmla="*/ 9198387 w 10488724"/>
              <a:gd name="connsiteY3" fmla="*/ 10287000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3871013 w 10488724"/>
              <a:gd name="connsiteY3" fmla="*/ 10267122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2916856 w 10488724"/>
              <a:gd name="connsiteY3" fmla="*/ 10267122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2181361 w 10488724"/>
              <a:gd name="connsiteY3" fmla="*/ 10227365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1366353 w 10488724"/>
              <a:gd name="connsiteY3" fmla="*/ 10147852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1604892 w 10488724"/>
              <a:gd name="connsiteY3" fmla="*/ 10267121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1678044 w 10488724"/>
              <a:gd name="connsiteY3" fmla="*/ 10289066 h 10306878"/>
              <a:gd name="connsiteX4" fmla="*/ 0 w 10488724"/>
              <a:gd name="connsiteY4" fmla="*/ 10306878 h 10306878"/>
              <a:gd name="connsiteX0" fmla="*/ 0 w 13568808"/>
              <a:gd name="connsiteY0" fmla="*/ 10306878 h 10306878"/>
              <a:gd name="connsiteX1" fmla="*/ 6617712 w 13568808"/>
              <a:gd name="connsiteY1" fmla="*/ 0 h 10306878"/>
              <a:gd name="connsiteX2" fmla="*/ 13568808 w 13568808"/>
              <a:gd name="connsiteY2" fmla="*/ 0 h 10306878"/>
              <a:gd name="connsiteX3" fmla="*/ 1678044 w 13568808"/>
              <a:gd name="connsiteY3" fmla="*/ 10289066 h 10306878"/>
              <a:gd name="connsiteX4" fmla="*/ 0 w 13568808"/>
              <a:gd name="connsiteY4" fmla="*/ 10306878 h 10306878"/>
              <a:gd name="connsiteX0" fmla="*/ 0 w 13568808"/>
              <a:gd name="connsiteY0" fmla="*/ 10306878 h 10306878"/>
              <a:gd name="connsiteX1" fmla="*/ 2767607 w 13568808"/>
              <a:gd name="connsiteY1" fmla="*/ 0 h 10306878"/>
              <a:gd name="connsiteX2" fmla="*/ 13568808 w 13568808"/>
              <a:gd name="connsiteY2" fmla="*/ 0 h 10306878"/>
              <a:gd name="connsiteX3" fmla="*/ 1678044 w 13568808"/>
              <a:gd name="connsiteY3" fmla="*/ 10289066 h 10306878"/>
              <a:gd name="connsiteX4" fmla="*/ 0 w 13568808"/>
              <a:gd name="connsiteY4" fmla="*/ 10306878 h 10306878"/>
              <a:gd name="connsiteX0" fmla="*/ 0 w 7959745"/>
              <a:gd name="connsiteY0" fmla="*/ 10306878 h 10306878"/>
              <a:gd name="connsiteX1" fmla="*/ 2767607 w 7959745"/>
              <a:gd name="connsiteY1" fmla="*/ 0 h 10306878"/>
              <a:gd name="connsiteX2" fmla="*/ 7959745 w 7959745"/>
              <a:gd name="connsiteY2" fmla="*/ 468351 h 10306878"/>
              <a:gd name="connsiteX3" fmla="*/ 1678044 w 7959745"/>
              <a:gd name="connsiteY3" fmla="*/ 10289066 h 10306878"/>
              <a:gd name="connsiteX4" fmla="*/ 0 w 7959745"/>
              <a:gd name="connsiteY4" fmla="*/ 10306878 h 10306878"/>
              <a:gd name="connsiteX0" fmla="*/ 0 w 7714418"/>
              <a:gd name="connsiteY0" fmla="*/ 10306878 h 10306878"/>
              <a:gd name="connsiteX1" fmla="*/ 2767607 w 7714418"/>
              <a:gd name="connsiteY1" fmla="*/ 0 h 10306878"/>
              <a:gd name="connsiteX2" fmla="*/ 7714418 w 7714418"/>
              <a:gd name="connsiteY2" fmla="*/ 11151 h 10306878"/>
              <a:gd name="connsiteX3" fmla="*/ 1678044 w 7714418"/>
              <a:gd name="connsiteY3" fmla="*/ 10289066 h 10306878"/>
              <a:gd name="connsiteX4" fmla="*/ 0 w 7714418"/>
              <a:gd name="connsiteY4" fmla="*/ 10306878 h 10306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4418" h="10306878">
                <a:moveTo>
                  <a:pt x="0" y="10306878"/>
                </a:moveTo>
                <a:lnTo>
                  <a:pt x="2767607" y="0"/>
                </a:lnTo>
                <a:lnTo>
                  <a:pt x="7714418" y="11151"/>
                </a:lnTo>
                <a:lnTo>
                  <a:pt x="1678044" y="10289066"/>
                </a:lnTo>
                <a:lnTo>
                  <a:pt x="0" y="10306878"/>
                </a:lnTo>
                <a:close/>
              </a:path>
            </a:pathLst>
          </a:custGeom>
          <a:solidFill>
            <a:srgbClr val="294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1">
            <a:extLst>
              <a:ext uri="{FF2B5EF4-FFF2-40B4-BE49-F238E27FC236}">
                <a16:creationId xmlns:a16="http://schemas.microsoft.com/office/drawing/2014/main" id="{7BBC6D7E-A691-26AF-7C7E-FAEBA9484F61}"/>
              </a:ext>
            </a:extLst>
          </p:cNvPr>
          <p:cNvSpPr/>
          <p:nvPr userDrawn="1"/>
        </p:nvSpPr>
        <p:spPr>
          <a:xfrm flipV="1">
            <a:off x="-14570" y="-19879"/>
            <a:ext cx="3231823" cy="10311273"/>
          </a:xfrm>
          <a:custGeom>
            <a:avLst/>
            <a:gdLst>
              <a:gd name="connsiteX0" fmla="*/ 0 w 5161350"/>
              <a:gd name="connsiteY0" fmla="*/ 10287000 h 10287000"/>
              <a:gd name="connsiteX1" fmla="*/ 1290338 w 5161350"/>
              <a:gd name="connsiteY1" fmla="*/ 0 h 10287000"/>
              <a:gd name="connsiteX2" fmla="*/ 5161350 w 5161350"/>
              <a:gd name="connsiteY2" fmla="*/ 0 h 10287000"/>
              <a:gd name="connsiteX3" fmla="*/ 3871013 w 5161350"/>
              <a:gd name="connsiteY3" fmla="*/ 10287000 h 10287000"/>
              <a:gd name="connsiteX4" fmla="*/ 0 w 5161350"/>
              <a:gd name="connsiteY4" fmla="*/ 10287000 h 10287000"/>
              <a:gd name="connsiteX0" fmla="*/ 0 w 10488724"/>
              <a:gd name="connsiteY0" fmla="*/ 10306878 h 10306878"/>
              <a:gd name="connsiteX1" fmla="*/ 6617712 w 10488724"/>
              <a:gd name="connsiteY1" fmla="*/ 0 h 10306878"/>
              <a:gd name="connsiteX2" fmla="*/ 10488724 w 10488724"/>
              <a:gd name="connsiteY2" fmla="*/ 0 h 10306878"/>
              <a:gd name="connsiteX3" fmla="*/ 9198387 w 10488724"/>
              <a:gd name="connsiteY3" fmla="*/ 10287000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3871013 w 10488724"/>
              <a:gd name="connsiteY3" fmla="*/ 10267122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2916856 w 10488724"/>
              <a:gd name="connsiteY3" fmla="*/ 10267122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2181361 w 10488724"/>
              <a:gd name="connsiteY3" fmla="*/ 10227365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1366353 w 10488724"/>
              <a:gd name="connsiteY3" fmla="*/ 10147852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1604892 w 10488724"/>
              <a:gd name="connsiteY3" fmla="*/ 10267121 h 10306878"/>
              <a:gd name="connsiteX4" fmla="*/ 0 w 10488724"/>
              <a:gd name="connsiteY4" fmla="*/ 10306878 h 10306878"/>
              <a:gd name="connsiteX0" fmla="*/ 0 w 10488724"/>
              <a:gd name="connsiteY0" fmla="*/ 10306878 h 10306878"/>
              <a:gd name="connsiteX1" fmla="*/ 6617712 w 10488724"/>
              <a:gd name="connsiteY1" fmla="*/ 0 h 10306878"/>
              <a:gd name="connsiteX2" fmla="*/ 10488724 w 10488724"/>
              <a:gd name="connsiteY2" fmla="*/ 0 h 10306878"/>
              <a:gd name="connsiteX3" fmla="*/ 1678044 w 10488724"/>
              <a:gd name="connsiteY3" fmla="*/ 10289066 h 10306878"/>
              <a:gd name="connsiteX4" fmla="*/ 0 w 10488724"/>
              <a:gd name="connsiteY4" fmla="*/ 10306878 h 10306878"/>
              <a:gd name="connsiteX0" fmla="*/ 0 w 13568808"/>
              <a:gd name="connsiteY0" fmla="*/ 10306878 h 10306878"/>
              <a:gd name="connsiteX1" fmla="*/ 6617712 w 13568808"/>
              <a:gd name="connsiteY1" fmla="*/ 0 h 10306878"/>
              <a:gd name="connsiteX2" fmla="*/ 13568808 w 13568808"/>
              <a:gd name="connsiteY2" fmla="*/ 0 h 10306878"/>
              <a:gd name="connsiteX3" fmla="*/ 1678044 w 13568808"/>
              <a:gd name="connsiteY3" fmla="*/ 10289066 h 10306878"/>
              <a:gd name="connsiteX4" fmla="*/ 0 w 13568808"/>
              <a:gd name="connsiteY4" fmla="*/ 10306878 h 10306878"/>
              <a:gd name="connsiteX0" fmla="*/ 0 w 13568808"/>
              <a:gd name="connsiteY0" fmla="*/ 10306878 h 10306878"/>
              <a:gd name="connsiteX1" fmla="*/ 2767607 w 13568808"/>
              <a:gd name="connsiteY1" fmla="*/ 0 h 10306878"/>
              <a:gd name="connsiteX2" fmla="*/ 13568808 w 13568808"/>
              <a:gd name="connsiteY2" fmla="*/ 0 h 10306878"/>
              <a:gd name="connsiteX3" fmla="*/ 1678044 w 13568808"/>
              <a:gd name="connsiteY3" fmla="*/ 10289066 h 10306878"/>
              <a:gd name="connsiteX4" fmla="*/ 0 w 13568808"/>
              <a:gd name="connsiteY4" fmla="*/ 10306878 h 10306878"/>
              <a:gd name="connsiteX0" fmla="*/ 0 w 7959745"/>
              <a:gd name="connsiteY0" fmla="*/ 10306878 h 10306878"/>
              <a:gd name="connsiteX1" fmla="*/ 2767607 w 7959745"/>
              <a:gd name="connsiteY1" fmla="*/ 0 h 10306878"/>
              <a:gd name="connsiteX2" fmla="*/ 7959745 w 7959745"/>
              <a:gd name="connsiteY2" fmla="*/ 468351 h 10306878"/>
              <a:gd name="connsiteX3" fmla="*/ 1678044 w 7959745"/>
              <a:gd name="connsiteY3" fmla="*/ 10289066 h 10306878"/>
              <a:gd name="connsiteX4" fmla="*/ 0 w 7959745"/>
              <a:gd name="connsiteY4" fmla="*/ 10306878 h 10306878"/>
              <a:gd name="connsiteX0" fmla="*/ 0 w 7714418"/>
              <a:gd name="connsiteY0" fmla="*/ 10306878 h 10306878"/>
              <a:gd name="connsiteX1" fmla="*/ 2767607 w 7714418"/>
              <a:gd name="connsiteY1" fmla="*/ 0 h 10306878"/>
              <a:gd name="connsiteX2" fmla="*/ 7714418 w 7714418"/>
              <a:gd name="connsiteY2" fmla="*/ 11151 h 10306878"/>
              <a:gd name="connsiteX3" fmla="*/ 1678044 w 7714418"/>
              <a:gd name="connsiteY3" fmla="*/ 10289066 h 10306878"/>
              <a:gd name="connsiteX4" fmla="*/ 0 w 7714418"/>
              <a:gd name="connsiteY4" fmla="*/ 10306878 h 10306878"/>
              <a:gd name="connsiteX0" fmla="*/ 0 w 7714418"/>
              <a:gd name="connsiteY0" fmla="*/ 10295727 h 10295727"/>
              <a:gd name="connsiteX1" fmla="*/ 42186 w 7714418"/>
              <a:gd name="connsiteY1" fmla="*/ 5474 h 10295727"/>
              <a:gd name="connsiteX2" fmla="*/ 7714418 w 7714418"/>
              <a:gd name="connsiteY2" fmla="*/ 0 h 10295727"/>
              <a:gd name="connsiteX3" fmla="*/ 1678044 w 7714418"/>
              <a:gd name="connsiteY3" fmla="*/ 10277915 h 10295727"/>
              <a:gd name="connsiteX4" fmla="*/ 0 w 7714418"/>
              <a:gd name="connsiteY4" fmla="*/ 10295727 h 10295727"/>
              <a:gd name="connsiteX0" fmla="*/ 0 w 3023390"/>
              <a:gd name="connsiteY0" fmla="*/ 10312353 h 10312353"/>
              <a:gd name="connsiteX1" fmla="*/ 42186 w 3023390"/>
              <a:gd name="connsiteY1" fmla="*/ 22100 h 10312353"/>
              <a:gd name="connsiteX2" fmla="*/ 3023390 w 3023390"/>
              <a:gd name="connsiteY2" fmla="*/ 0 h 10312353"/>
              <a:gd name="connsiteX3" fmla="*/ 1678044 w 3023390"/>
              <a:gd name="connsiteY3" fmla="*/ 10294541 h 10312353"/>
              <a:gd name="connsiteX4" fmla="*/ 0 w 3023390"/>
              <a:gd name="connsiteY4" fmla="*/ 10312353 h 10312353"/>
              <a:gd name="connsiteX0" fmla="*/ 0 w 1678044"/>
              <a:gd name="connsiteY0" fmla="*/ 10312353 h 10312353"/>
              <a:gd name="connsiteX1" fmla="*/ 42186 w 1678044"/>
              <a:gd name="connsiteY1" fmla="*/ 22100 h 10312353"/>
              <a:gd name="connsiteX2" fmla="*/ 793501 w 1678044"/>
              <a:gd name="connsiteY2" fmla="*/ 0 h 10312353"/>
              <a:gd name="connsiteX3" fmla="*/ 1678044 w 1678044"/>
              <a:gd name="connsiteY3" fmla="*/ 10294541 h 10312353"/>
              <a:gd name="connsiteX4" fmla="*/ 0 w 1678044"/>
              <a:gd name="connsiteY4" fmla="*/ 10312353 h 10312353"/>
              <a:gd name="connsiteX0" fmla="*/ 0 w 868677"/>
              <a:gd name="connsiteY0" fmla="*/ 10312353 h 10312353"/>
              <a:gd name="connsiteX1" fmla="*/ 42186 w 868677"/>
              <a:gd name="connsiteY1" fmla="*/ 22100 h 10312353"/>
              <a:gd name="connsiteX2" fmla="*/ 793501 w 868677"/>
              <a:gd name="connsiteY2" fmla="*/ 0 h 10312353"/>
              <a:gd name="connsiteX3" fmla="*/ 868677 w 868677"/>
              <a:gd name="connsiteY3" fmla="*/ 10311166 h 10312353"/>
              <a:gd name="connsiteX4" fmla="*/ 0 w 868677"/>
              <a:gd name="connsiteY4" fmla="*/ 10312353 h 10312353"/>
              <a:gd name="connsiteX0" fmla="*/ 0 w 793501"/>
              <a:gd name="connsiteY0" fmla="*/ 10312353 h 10312353"/>
              <a:gd name="connsiteX1" fmla="*/ 42186 w 793501"/>
              <a:gd name="connsiteY1" fmla="*/ 22100 h 10312353"/>
              <a:gd name="connsiteX2" fmla="*/ 793501 w 793501"/>
              <a:gd name="connsiteY2" fmla="*/ 0 h 10312353"/>
              <a:gd name="connsiteX3" fmla="*/ 703501 w 793501"/>
              <a:gd name="connsiteY3" fmla="*/ 10294540 h 10312353"/>
              <a:gd name="connsiteX4" fmla="*/ 0 w 793501"/>
              <a:gd name="connsiteY4" fmla="*/ 10312353 h 10312353"/>
              <a:gd name="connsiteX0" fmla="*/ 0 w 793501"/>
              <a:gd name="connsiteY0" fmla="*/ 10312353 h 10312353"/>
              <a:gd name="connsiteX1" fmla="*/ 42186 w 793501"/>
              <a:gd name="connsiteY1" fmla="*/ 22100 h 10312353"/>
              <a:gd name="connsiteX2" fmla="*/ 793501 w 793501"/>
              <a:gd name="connsiteY2" fmla="*/ 0 h 10312353"/>
              <a:gd name="connsiteX3" fmla="*/ 521807 w 793501"/>
              <a:gd name="connsiteY3" fmla="*/ 10277914 h 10312353"/>
              <a:gd name="connsiteX4" fmla="*/ 0 w 793501"/>
              <a:gd name="connsiteY4" fmla="*/ 10312353 h 10312353"/>
              <a:gd name="connsiteX0" fmla="*/ 0 w 793501"/>
              <a:gd name="connsiteY0" fmla="*/ 10312353 h 10312353"/>
              <a:gd name="connsiteX1" fmla="*/ 42186 w 793501"/>
              <a:gd name="connsiteY1" fmla="*/ 22100 h 10312353"/>
              <a:gd name="connsiteX2" fmla="*/ 793501 w 793501"/>
              <a:gd name="connsiteY2" fmla="*/ 0 h 10312353"/>
              <a:gd name="connsiteX3" fmla="*/ 323595 w 793501"/>
              <a:gd name="connsiteY3" fmla="*/ 10277914 h 10312353"/>
              <a:gd name="connsiteX4" fmla="*/ 0 w 793501"/>
              <a:gd name="connsiteY4" fmla="*/ 10312353 h 10312353"/>
              <a:gd name="connsiteX0" fmla="*/ 0 w 793501"/>
              <a:gd name="connsiteY0" fmla="*/ 10312353 h 10312353"/>
              <a:gd name="connsiteX1" fmla="*/ 42186 w 793501"/>
              <a:gd name="connsiteY1" fmla="*/ 22100 h 10312353"/>
              <a:gd name="connsiteX2" fmla="*/ 793501 w 793501"/>
              <a:gd name="connsiteY2" fmla="*/ 0 h 10312353"/>
              <a:gd name="connsiteX3" fmla="*/ 443679 w 793501"/>
              <a:gd name="connsiteY3" fmla="*/ 10309445 h 10312353"/>
              <a:gd name="connsiteX4" fmla="*/ 0 w 793501"/>
              <a:gd name="connsiteY4" fmla="*/ 10312353 h 10312353"/>
              <a:gd name="connsiteX0" fmla="*/ 0 w 793501"/>
              <a:gd name="connsiteY0" fmla="*/ 10312353 h 10312353"/>
              <a:gd name="connsiteX1" fmla="*/ 21302 w 793501"/>
              <a:gd name="connsiteY1" fmla="*/ 1080 h 10312353"/>
              <a:gd name="connsiteX2" fmla="*/ 793501 w 793501"/>
              <a:gd name="connsiteY2" fmla="*/ 0 h 10312353"/>
              <a:gd name="connsiteX3" fmla="*/ 443679 w 793501"/>
              <a:gd name="connsiteY3" fmla="*/ 10309445 h 10312353"/>
              <a:gd name="connsiteX4" fmla="*/ 0 w 793501"/>
              <a:gd name="connsiteY4" fmla="*/ 10312353 h 10312353"/>
              <a:gd name="connsiteX0" fmla="*/ 0 w 3210874"/>
              <a:gd name="connsiteY0" fmla="*/ 10311273 h 10311273"/>
              <a:gd name="connsiteX1" fmla="*/ 21302 w 3210874"/>
              <a:gd name="connsiteY1" fmla="*/ 0 h 10311273"/>
              <a:gd name="connsiteX2" fmla="*/ 3210874 w 3210874"/>
              <a:gd name="connsiteY2" fmla="*/ 9431 h 10311273"/>
              <a:gd name="connsiteX3" fmla="*/ 443679 w 3210874"/>
              <a:gd name="connsiteY3" fmla="*/ 10308365 h 10311273"/>
              <a:gd name="connsiteX4" fmla="*/ 0 w 3210874"/>
              <a:gd name="connsiteY4" fmla="*/ 10311273 h 10311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0874" h="10311273">
                <a:moveTo>
                  <a:pt x="0" y="10311273"/>
                </a:moveTo>
                <a:cubicBezTo>
                  <a:pt x="7101" y="6874182"/>
                  <a:pt x="14201" y="3437091"/>
                  <a:pt x="21302" y="0"/>
                </a:cubicBezTo>
                <a:lnTo>
                  <a:pt x="3210874" y="9431"/>
                </a:lnTo>
                <a:lnTo>
                  <a:pt x="443679" y="10308365"/>
                </a:lnTo>
                <a:lnTo>
                  <a:pt x="0" y="10311273"/>
                </a:lnTo>
                <a:close/>
              </a:path>
            </a:pathLst>
          </a:custGeom>
          <a:solidFill>
            <a:srgbClr val="273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a:extLst>
              <a:ext uri="{FF2B5EF4-FFF2-40B4-BE49-F238E27FC236}">
                <a16:creationId xmlns:a16="http://schemas.microsoft.com/office/drawing/2014/main" id="{A810ECFD-B61D-DF0D-236F-3B6FA6FC273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028700" y="1028700"/>
            <a:ext cx="1783058" cy="295015"/>
          </a:xfrm>
          <a:prstGeom prst="rect">
            <a:avLst/>
          </a:prstGeom>
        </p:spPr>
      </p:pic>
      <p:pic>
        <p:nvPicPr>
          <p:cNvPr id="10" name="Picture 6">
            <a:extLst>
              <a:ext uri="{FF2B5EF4-FFF2-40B4-BE49-F238E27FC236}">
                <a16:creationId xmlns:a16="http://schemas.microsoft.com/office/drawing/2014/main" id="{1109334A-CBDE-33F8-0377-40F7AF4E4E1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5476242" y="8956802"/>
            <a:ext cx="1783058" cy="295015"/>
          </a:xfrm>
          <a:prstGeom prst="rect">
            <a:avLst/>
          </a:prstGeom>
        </p:spPr>
      </p:pic>
      <p:sp>
        <p:nvSpPr>
          <p:cNvPr id="11" name="AutoShape 7">
            <a:extLst>
              <a:ext uri="{FF2B5EF4-FFF2-40B4-BE49-F238E27FC236}">
                <a16:creationId xmlns:a16="http://schemas.microsoft.com/office/drawing/2014/main" id="{A70C1A71-65C7-2DC1-0B5F-7E6D2D17FF71}"/>
              </a:ext>
            </a:extLst>
          </p:cNvPr>
          <p:cNvSpPr/>
          <p:nvPr userDrawn="1"/>
        </p:nvSpPr>
        <p:spPr>
          <a:xfrm>
            <a:off x="0" y="4580698"/>
            <a:ext cx="3707960" cy="0"/>
          </a:xfrm>
          <a:prstGeom prst="line">
            <a:avLst/>
          </a:prstGeom>
          <a:ln w="19050" cap="rnd">
            <a:solidFill>
              <a:srgbClr val="FFFFFF"/>
            </a:solidFill>
            <a:prstDash val="solid"/>
            <a:headEnd type="none" w="sm" len="sm"/>
            <a:tailEnd type="none" w="sm" len="sm"/>
          </a:ln>
        </p:spPr>
      </p:sp>
      <p:sp>
        <p:nvSpPr>
          <p:cNvPr id="12" name="AutoShape 8">
            <a:extLst>
              <a:ext uri="{FF2B5EF4-FFF2-40B4-BE49-F238E27FC236}">
                <a16:creationId xmlns:a16="http://schemas.microsoft.com/office/drawing/2014/main" id="{48E62875-531D-00AD-4D4A-34A5D429A5F1}"/>
              </a:ext>
            </a:extLst>
          </p:cNvPr>
          <p:cNvSpPr/>
          <p:nvPr userDrawn="1"/>
        </p:nvSpPr>
        <p:spPr>
          <a:xfrm>
            <a:off x="0" y="9582841"/>
            <a:ext cx="6706779" cy="0"/>
          </a:xfrm>
          <a:prstGeom prst="line">
            <a:avLst/>
          </a:prstGeom>
          <a:ln w="19050" cap="rnd">
            <a:solidFill>
              <a:srgbClr val="FFFFFF"/>
            </a:solidFill>
            <a:prstDash val="solid"/>
            <a:headEnd type="none" w="sm" len="sm"/>
            <a:tailEnd type="none" w="sm" len="sm"/>
          </a:ln>
        </p:spPr>
      </p:sp>
      <p:sp>
        <p:nvSpPr>
          <p:cNvPr id="13" name="AutoShape 9">
            <a:extLst>
              <a:ext uri="{FF2B5EF4-FFF2-40B4-BE49-F238E27FC236}">
                <a16:creationId xmlns:a16="http://schemas.microsoft.com/office/drawing/2014/main" id="{AF55E891-3738-D82D-B201-E699439C1966}"/>
              </a:ext>
            </a:extLst>
          </p:cNvPr>
          <p:cNvSpPr/>
          <p:nvPr userDrawn="1"/>
        </p:nvSpPr>
        <p:spPr>
          <a:xfrm>
            <a:off x="0" y="3712270"/>
            <a:ext cx="2203892" cy="0"/>
          </a:xfrm>
          <a:prstGeom prst="line">
            <a:avLst/>
          </a:prstGeom>
          <a:ln w="19050" cap="rnd">
            <a:solidFill>
              <a:srgbClr val="FFFFFF"/>
            </a:solidFill>
            <a:prstDash val="solid"/>
            <a:headEnd type="none" w="sm" len="sm"/>
            <a:tailEnd type="none" w="sm" len="sm"/>
          </a:ln>
        </p:spPr>
      </p:sp>
      <p:sp>
        <p:nvSpPr>
          <p:cNvPr id="14" name="AutoShape 10">
            <a:extLst>
              <a:ext uri="{FF2B5EF4-FFF2-40B4-BE49-F238E27FC236}">
                <a16:creationId xmlns:a16="http://schemas.microsoft.com/office/drawing/2014/main" id="{28F9205A-61F0-9B3B-C827-814D83C20189}"/>
              </a:ext>
            </a:extLst>
          </p:cNvPr>
          <p:cNvSpPr/>
          <p:nvPr userDrawn="1"/>
        </p:nvSpPr>
        <p:spPr>
          <a:xfrm>
            <a:off x="3066191" y="2823187"/>
            <a:ext cx="930938" cy="0"/>
          </a:xfrm>
          <a:prstGeom prst="line">
            <a:avLst/>
          </a:prstGeom>
          <a:ln w="19050" cap="rnd">
            <a:solidFill>
              <a:srgbClr val="FFFFFF"/>
            </a:solidFill>
            <a:prstDash val="solid"/>
            <a:headEnd type="none" w="sm" len="sm"/>
            <a:tailEnd type="none" w="sm" len="sm"/>
          </a:ln>
        </p:spPr>
      </p:sp>
      <p:sp>
        <p:nvSpPr>
          <p:cNvPr id="15" name="AutoShape 11">
            <a:extLst>
              <a:ext uri="{FF2B5EF4-FFF2-40B4-BE49-F238E27FC236}">
                <a16:creationId xmlns:a16="http://schemas.microsoft.com/office/drawing/2014/main" id="{15587802-FB86-5BC1-865E-58244AB736AE}"/>
              </a:ext>
            </a:extLst>
          </p:cNvPr>
          <p:cNvSpPr/>
          <p:nvPr userDrawn="1"/>
        </p:nvSpPr>
        <p:spPr>
          <a:xfrm>
            <a:off x="628699" y="2392260"/>
            <a:ext cx="1291530" cy="0"/>
          </a:xfrm>
          <a:prstGeom prst="line">
            <a:avLst/>
          </a:prstGeom>
          <a:ln w="19050" cap="rnd">
            <a:solidFill>
              <a:srgbClr val="FFFFFF"/>
            </a:solidFill>
            <a:prstDash val="solid"/>
            <a:headEnd type="none" w="sm" len="sm"/>
            <a:tailEnd type="none" w="sm" len="sm"/>
          </a:ln>
        </p:spPr>
      </p:sp>
      <p:pic>
        <p:nvPicPr>
          <p:cNvPr id="20" name="Picture 12">
            <a:extLst>
              <a:ext uri="{FF2B5EF4-FFF2-40B4-BE49-F238E27FC236}">
                <a16:creationId xmlns:a16="http://schemas.microsoft.com/office/drawing/2014/main" id="{600675E1-C94D-B0B2-F29A-7C99E18BF505}"/>
              </a:ext>
            </a:extLst>
          </p:cNvPr>
          <p:cNvPicPr>
            <a:picLocks noChangeAspect="1"/>
          </p:cNvPicPr>
          <p:nvPr userDrawn="1"/>
        </p:nvPicPr>
        <p:blipFill>
          <a:blip r:embed="rId5"/>
          <a:srcRect/>
          <a:stretch>
            <a:fillRect/>
          </a:stretch>
        </p:blipFill>
        <p:spPr>
          <a:xfrm>
            <a:off x="13619551" y="188741"/>
            <a:ext cx="4236972" cy="2048338"/>
          </a:xfrm>
          <a:prstGeom prst="rect">
            <a:avLst/>
          </a:prstGeom>
        </p:spPr>
      </p:pic>
      <p:sp>
        <p:nvSpPr>
          <p:cNvPr id="19" name="Title 1">
            <a:extLst>
              <a:ext uri="{FF2B5EF4-FFF2-40B4-BE49-F238E27FC236}">
                <a16:creationId xmlns:a16="http://schemas.microsoft.com/office/drawing/2014/main" id="{1BAACE7C-FB7C-2D10-09E9-07710165F8A8}"/>
              </a:ext>
            </a:extLst>
          </p:cNvPr>
          <p:cNvSpPr>
            <a:spLocks noGrp="1"/>
          </p:cNvSpPr>
          <p:nvPr>
            <p:ph type="title" hasCustomPrompt="1"/>
          </p:nvPr>
        </p:nvSpPr>
        <p:spPr>
          <a:xfrm>
            <a:off x="228600" y="6400732"/>
            <a:ext cx="10210800" cy="1362075"/>
          </a:xfrm>
        </p:spPr>
        <p:txBody>
          <a:bodyPr anchor="t">
            <a:noAutofit/>
          </a:bodyPr>
          <a:lstStyle>
            <a:lvl1pPr algn="l">
              <a:defRPr sz="7200" b="1" i="0" cap="none">
                <a:solidFill>
                  <a:schemeClr val="bg1"/>
                </a:solidFill>
                <a:latin typeface="+mj-lt"/>
              </a:defRPr>
            </a:lvl1pPr>
          </a:lstStyle>
          <a:p>
            <a:r>
              <a:rPr lang="en-US"/>
              <a:t>Click To Edit Master Title Style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A71D443B-BAAA-E224-F574-F61001124DB6}"/>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10381FD8-1D74-81EF-0ACB-A8AFB694BC7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sp>
        <p:nvSpPr>
          <p:cNvPr id="5" name="AutoShape 16">
            <a:extLst>
              <a:ext uri="{FF2B5EF4-FFF2-40B4-BE49-F238E27FC236}">
                <a16:creationId xmlns:a16="http://schemas.microsoft.com/office/drawing/2014/main" id="{4A061AD3-6552-F8FB-8BA0-0E377C7B5CC6}"/>
              </a:ext>
            </a:extLst>
          </p:cNvPr>
          <p:cNvSpPr/>
          <p:nvPr userDrawn="1"/>
        </p:nvSpPr>
        <p:spPr>
          <a:xfrm>
            <a:off x="1028700" y="-12085"/>
            <a:ext cx="16230600" cy="419124"/>
          </a:xfrm>
          <a:prstGeom prst="rect">
            <a:avLst/>
          </a:prstGeom>
          <a:solidFill>
            <a:srgbClr val="2D4FA3"/>
          </a:solidFill>
        </p:spPr>
      </p:sp>
      <p:sp>
        <p:nvSpPr>
          <p:cNvPr id="6" name="AutoShape 17">
            <a:extLst>
              <a:ext uri="{FF2B5EF4-FFF2-40B4-BE49-F238E27FC236}">
                <a16:creationId xmlns:a16="http://schemas.microsoft.com/office/drawing/2014/main" id="{EC0A3617-30C4-25D5-9167-F7BA745CD45A}"/>
              </a:ext>
            </a:extLst>
          </p:cNvPr>
          <p:cNvSpPr/>
          <p:nvPr userDrawn="1"/>
        </p:nvSpPr>
        <p:spPr>
          <a:xfrm>
            <a:off x="1028700" y="9879962"/>
            <a:ext cx="16230600" cy="451775"/>
          </a:xfrm>
          <a:prstGeom prst="rect">
            <a:avLst/>
          </a:prstGeom>
          <a:solidFill>
            <a:srgbClr val="2D4FA3"/>
          </a:solidFill>
        </p:spPr>
      </p:sp>
      <p:pic>
        <p:nvPicPr>
          <p:cNvPr id="7" name="Picture 18">
            <a:extLst>
              <a:ext uri="{FF2B5EF4-FFF2-40B4-BE49-F238E27FC236}">
                <a16:creationId xmlns:a16="http://schemas.microsoft.com/office/drawing/2014/main" id="{D2165BEC-BF73-DA00-9B35-D49E96E7284C}"/>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11" name="Title 14">
            <a:extLst>
              <a:ext uri="{FF2B5EF4-FFF2-40B4-BE49-F238E27FC236}">
                <a16:creationId xmlns:a16="http://schemas.microsoft.com/office/drawing/2014/main" id="{909542E4-F566-7015-9BE6-76481428C14D}"/>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2" name="Text Placeholder 28">
            <a:extLst>
              <a:ext uri="{FF2B5EF4-FFF2-40B4-BE49-F238E27FC236}">
                <a16:creationId xmlns:a16="http://schemas.microsoft.com/office/drawing/2014/main" id="{45C85475-A148-194F-EF49-139B6254E01E}"/>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36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AF296E0D-D5CD-D1A2-1FCB-E3EE1E7FCF8A}"/>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AC398BF3-2BAC-C968-70D1-F7294A3CE52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sp>
        <p:nvSpPr>
          <p:cNvPr id="4" name="AutoShape 16">
            <a:extLst>
              <a:ext uri="{FF2B5EF4-FFF2-40B4-BE49-F238E27FC236}">
                <a16:creationId xmlns:a16="http://schemas.microsoft.com/office/drawing/2014/main" id="{5637E0E1-0FA5-6582-11CC-5B8F1F703CA3}"/>
              </a:ext>
            </a:extLst>
          </p:cNvPr>
          <p:cNvSpPr/>
          <p:nvPr userDrawn="1"/>
        </p:nvSpPr>
        <p:spPr>
          <a:xfrm>
            <a:off x="1028700" y="-12085"/>
            <a:ext cx="16230600" cy="419124"/>
          </a:xfrm>
          <a:prstGeom prst="rect">
            <a:avLst/>
          </a:prstGeom>
          <a:solidFill>
            <a:srgbClr val="517295"/>
          </a:solidFill>
        </p:spPr>
      </p:sp>
      <p:sp>
        <p:nvSpPr>
          <p:cNvPr id="5" name="AutoShape 17">
            <a:extLst>
              <a:ext uri="{FF2B5EF4-FFF2-40B4-BE49-F238E27FC236}">
                <a16:creationId xmlns:a16="http://schemas.microsoft.com/office/drawing/2014/main" id="{D2D9EE7F-5E80-A116-BF5E-28B24BBDA786}"/>
              </a:ext>
            </a:extLst>
          </p:cNvPr>
          <p:cNvSpPr/>
          <p:nvPr userDrawn="1"/>
        </p:nvSpPr>
        <p:spPr>
          <a:xfrm>
            <a:off x="1028700" y="9879962"/>
            <a:ext cx="16230600" cy="451775"/>
          </a:xfrm>
          <a:prstGeom prst="rect">
            <a:avLst/>
          </a:prstGeom>
          <a:solidFill>
            <a:srgbClr val="517295"/>
          </a:solidFill>
        </p:spPr>
      </p:sp>
      <p:pic>
        <p:nvPicPr>
          <p:cNvPr id="6" name="Picture 18">
            <a:extLst>
              <a:ext uri="{FF2B5EF4-FFF2-40B4-BE49-F238E27FC236}">
                <a16:creationId xmlns:a16="http://schemas.microsoft.com/office/drawing/2014/main" id="{A520219C-BC27-6F18-F0D1-0F81F3FAF635}"/>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7" name="Title 14">
            <a:extLst>
              <a:ext uri="{FF2B5EF4-FFF2-40B4-BE49-F238E27FC236}">
                <a16:creationId xmlns:a16="http://schemas.microsoft.com/office/drawing/2014/main" id="{93F54990-FC4C-A2E6-D9D3-BB963F21BFC1}"/>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0" name="Text Placeholder 28">
            <a:extLst>
              <a:ext uri="{FF2B5EF4-FFF2-40B4-BE49-F238E27FC236}">
                <a16:creationId xmlns:a16="http://schemas.microsoft.com/office/drawing/2014/main" id="{C6357BC4-CB9A-FCFD-5F89-71B5484FD869}"/>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24486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15F606B5-6FAD-E025-5460-B7684A9838F9}"/>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E174C33E-74E0-1673-0529-F74C767833C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sp>
        <p:nvSpPr>
          <p:cNvPr id="4" name="AutoShape 16">
            <a:extLst>
              <a:ext uri="{FF2B5EF4-FFF2-40B4-BE49-F238E27FC236}">
                <a16:creationId xmlns:a16="http://schemas.microsoft.com/office/drawing/2014/main" id="{AE387F41-B37B-0885-000E-E9AD295785BC}"/>
              </a:ext>
            </a:extLst>
          </p:cNvPr>
          <p:cNvSpPr/>
          <p:nvPr userDrawn="1"/>
        </p:nvSpPr>
        <p:spPr>
          <a:xfrm>
            <a:off x="1028700" y="-12085"/>
            <a:ext cx="16230600" cy="419124"/>
          </a:xfrm>
          <a:prstGeom prst="rect">
            <a:avLst/>
          </a:prstGeom>
          <a:solidFill>
            <a:srgbClr val="18A9A3"/>
          </a:solidFill>
        </p:spPr>
      </p:sp>
      <p:sp>
        <p:nvSpPr>
          <p:cNvPr id="5" name="AutoShape 17">
            <a:extLst>
              <a:ext uri="{FF2B5EF4-FFF2-40B4-BE49-F238E27FC236}">
                <a16:creationId xmlns:a16="http://schemas.microsoft.com/office/drawing/2014/main" id="{6CCDCC6A-5B13-BAAF-C540-00DC4AFFEFF0}"/>
              </a:ext>
            </a:extLst>
          </p:cNvPr>
          <p:cNvSpPr/>
          <p:nvPr userDrawn="1"/>
        </p:nvSpPr>
        <p:spPr>
          <a:xfrm>
            <a:off x="1028700" y="9879962"/>
            <a:ext cx="16230600" cy="451775"/>
          </a:xfrm>
          <a:prstGeom prst="rect">
            <a:avLst/>
          </a:prstGeom>
          <a:solidFill>
            <a:srgbClr val="18A9A3"/>
          </a:solidFill>
        </p:spPr>
      </p:sp>
      <p:pic>
        <p:nvPicPr>
          <p:cNvPr id="6" name="Picture 18">
            <a:extLst>
              <a:ext uri="{FF2B5EF4-FFF2-40B4-BE49-F238E27FC236}">
                <a16:creationId xmlns:a16="http://schemas.microsoft.com/office/drawing/2014/main" id="{B95B5CB4-2BCC-655E-0A62-C187000A6F16}"/>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7" name="Title 14">
            <a:extLst>
              <a:ext uri="{FF2B5EF4-FFF2-40B4-BE49-F238E27FC236}">
                <a16:creationId xmlns:a16="http://schemas.microsoft.com/office/drawing/2014/main" id="{CE6F42B4-C0AB-FD11-E877-C7EEBA155765}"/>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0" name="Text Placeholder 28">
            <a:extLst>
              <a:ext uri="{FF2B5EF4-FFF2-40B4-BE49-F238E27FC236}">
                <a16:creationId xmlns:a16="http://schemas.microsoft.com/office/drawing/2014/main" id="{4F160323-0A26-4391-96D3-6B0A4FB142DD}"/>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225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210DA605-65CF-8F80-06E6-5013F544E3C4}"/>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796B38B2-3D3D-6828-9852-CB68460DB86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sp>
        <p:nvSpPr>
          <p:cNvPr id="4" name="AutoShape 16">
            <a:extLst>
              <a:ext uri="{FF2B5EF4-FFF2-40B4-BE49-F238E27FC236}">
                <a16:creationId xmlns:a16="http://schemas.microsoft.com/office/drawing/2014/main" id="{4357E57D-D782-D68A-202B-9EBFE4549F46}"/>
              </a:ext>
            </a:extLst>
          </p:cNvPr>
          <p:cNvSpPr/>
          <p:nvPr userDrawn="1"/>
        </p:nvSpPr>
        <p:spPr>
          <a:xfrm>
            <a:off x="1028700" y="-12085"/>
            <a:ext cx="16230600" cy="419124"/>
          </a:xfrm>
          <a:prstGeom prst="rect">
            <a:avLst/>
          </a:prstGeom>
          <a:solidFill>
            <a:srgbClr val="F47B44"/>
          </a:solidFill>
        </p:spPr>
      </p:sp>
      <p:sp>
        <p:nvSpPr>
          <p:cNvPr id="5" name="AutoShape 17">
            <a:extLst>
              <a:ext uri="{FF2B5EF4-FFF2-40B4-BE49-F238E27FC236}">
                <a16:creationId xmlns:a16="http://schemas.microsoft.com/office/drawing/2014/main" id="{7E486F1F-990A-3073-18E7-711550914927}"/>
              </a:ext>
            </a:extLst>
          </p:cNvPr>
          <p:cNvSpPr/>
          <p:nvPr userDrawn="1"/>
        </p:nvSpPr>
        <p:spPr>
          <a:xfrm>
            <a:off x="1028700" y="9879962"/>
            <a:ext cx="16230600" cy="451775"/>
          </a:xfrm>
          <a:prstGeom prst="rect">
            <a:avLst/>
          </a:prstGeom>
          <a:solidFill>
            <a:srgbClr val="F47B44"/>
          </a:solidFill>
        </p:spPr>
      </p:sp>
      <p:pic>
        <p:nvPicPr>
          <p:cNvPr id="6" name="Picture 18">
            <a:extLst>
              <a:ext uri="{FF2B5EF4-FFF2-40B4-BE49-F238E27FC236}">
                <a16:creationId xmlns:a16="http://schemas.microsoft.com/office/drawing/2014/main" id="{CD579F69-5D40-E418-ABAD-1E987BB9991C}"/>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7" name="Title 14">
            <a:extLst>
              <a:ext uri="{FF2B5EF4-FFF2-40B4-BE49-F238E27FC236}">
                <a16:creationId xmlns:a16="http://schemas.microsoft.com/office/drawing/2014/main" id="{41197FF8-6454-FEDA-4B56-523625805E52}"/>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0" name="Text Placeholder 28">
            <a:extLst>
              <a:ext uri="{FF2B5EF4-FFF2-40B4-BE49-F238E27FC236}">
                <a16:creationId xmlns:a16="http://schemas.microsoft.com/office/drawing/2014/main" id="{FAC5B8A2-D7D1-4E4D-AF70-DCDB56926E6E}"/>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9612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3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93E91E00-6F5D-6315-0543-5F215198CE95}"/>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5437B962-F15B-A0AE-8720-1351877A694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sp>
        <p:nvSpPr>
          <p:cNvPr id="4" name="AutoShape 16">
            <a:extLst>
              <a:ext uri="{FF2B5EF4-FFF2-40B4-BE49-F238E27FC236}">
                <a16:creationId xmlns:a16="http://schemas.microsoft.com/office/drawing/2014/main" id="{7DBBE1FC-FE09-53E7-2F3F-C517E3FA5111}"/>
              </a:ext>
            </a:extLst>
          </p:cNvPr>
          <p:cNvSpPr/>
          <p:nvPr userDrawn="1"/>
        </p:nvSpPr>
        <p:spPr>
          <a:xfrm>
            <a:off x="1028700" y="-12085"/>
            <a:ext cx="16230600" cy="419124"/>
          </a:xfrm>
          <a:prstGeom prst="rect">
            <a:avLst/>
          </a:prstGeom>
          <a:solidFill>
            <a:srgbClr val="442B6B"/>
          </a:solidFill>
        </p:spPr>
      </p:sp>
      <p:sp>
        <p:nvSpPr>
          <p:cNvPr id="5" name="AutoShape 17">
            <a:extLst>
              <a:ext uri="{FF2B5EF4-FFF2-40B4-BE49-F238E27FC236}">
                <a16:creationId xmlns:a16="http://schemas.microsoft.com/office/drawing/2014/main" id="{588607E4-6D74-B4CA-4161-B0E87F3A155C}"/>
              </a:ext>
            </a:extLst>
          </p:cNvPr>
          <p:cNvSpPr/>
          <p:nvPr userDrawn="1"/>
        </p:nvSpPr>
        <p:spPr>
          <a:xfrm>
            <a:off x="1028700" y="9879962"/>
            <a:ext cx="16230600" cy="451775"/>
          </a:xfrm>
          <a:prstGeom prst="rect">
            <a:avLst/>
          </a:prstGeom>
          <a:solidFill>
            <a:srgbClr val="442B6B"/>
          </a:solidFill>
        </p:spPr>
      </p:sp>
      <p:pic>
        <p:nvPicPr>
          <p:cNvPr id="6" name="Picture 18">
            <a:extLst>
              <a:ext uri="{FF2B5EF4-FFF2-40B4-BE49-F238E27FC236}">
                <a16:creationId xmlns:a16="http://schemas.microsoft.com/office/drawing/2014/main" id="{00D7346E-8DEA-E1D3-EB4C-83E32BEF282B}"/>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7" name="Title 14">
            <a:extLst>
              <a:ext uri="{FF2B5EF4-FFF2-40B4-BE49-F238E27FC236}">
                <a16:creationId xmlns:a16="http://schemas.microsoft.com/office/drawing/2014/main" id="{1D179936-7DCC-234D-CBC9-FA3F07459BF9}"/>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0" name="Text Placeholder 28">
            <a:extLst>
              <a:ext uri="{FF2B5EF4-FFF2-40B4-BE49-F238E27FC236}">
                <a16:creationId xmlns:a16="http://schemas.microsoft.com/office/drawing/2014/main" id="{FB158472-A6C0-6152-994C-CABD5457C4BE}"/>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01714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4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955B40F8-9695-4FA1-2CA7-04FDC8BE24E7}"/>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D7F685A4-AAB4-E897-C7D0-F7E886E6E23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sp>
        <p:nvSpPr>
          <p:cNvPr id="4" name="AutoShape 16">
            <a:extLst>
              <a:ext uri="{FF2B5EF4-FFF2-40B4-BE49-F238E27FC236}">
                <a16:creationId xmlns:a16="http://schemas.microsoft.com/office/drawing/2014/main" id="{554C6FD5-D4A4-B7F4-78BC-33C1C170A87A}"/>
              </a:ext>
            </a:extLst>
          </p:cNvPr>
          <p:cNvSpPr/>
          <p:nvPr userDrawn="1"/>
        </p:nvSpPr>
        <p:spPr>
          <a:xfrm>
            <a:off x="1028700" y="-12085"/>
            <a:ext cx="16230600" cy="419124"/>
          </a:xfrm>
          <a:prstGeom prst="rect">
            <a:avLst/>
          </a:prstGeom>
          <a:solidFill>
            <a:srgbClr val="19315C"/>
          </a:solidFill>
        </p:spPr>
      </p:sp>
      <p:sp>
        <p:nvSpPr>
          <p:cNvPr id="5" name="AutoShape 17">
            <a:extLst>
              <a:ext uri="{FF2B5EF4-FFF2-40B4-BE49-F238E27FC236}">
                <a16:creationId xmlns:a16="http://schemas.microsoft.com/office/drawing/2014/main" id="{6E7B4176-80FE-655A-A244-501188FD70CB}"/>
              </a:ext>
            </a:extLst>
          </p:cNvPr>
          <p:cNvSpPr/>
          <p:nvPr userDrawn="1"/>
        </p:nvSpPr>
        <p:spPr>
          <a:xfrm>
            <a:off x="1028700" y="9879962"/>
            <a:ext cx="16230600" cy="451775"/>
          </a:xfrm>
          <a:prstGeom prst="rect">
            <a:avLst/>
          </a:prstGeom>
          <a:solidFill>
            <a:srgbClr val="19315C"/>
          </a:solidFill>
        </p:spPr>
      </p:sp>
      <p:pic>
        <p:nvPicPr>
          <p:cNvPr id="6" name="Picture 18">
            <a:extLst>
              <a:ext uri="{FF2B5EF4-FFF2-40B4-BE49-F238E27FC236}">
                <a16:creationId xmlns:a16="http://schemas.microsoft.com/office/drawing/2014/main" id="{11869A1F-37F6-A081-AE33-D7BE25CB9224}"/>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7" name="Title 14">
            <a:extLst>
              <a:ext uri="{FF2B5EF4-FFF2-40B4-BE49-F238E27FC236}">
                <a16:creationId xmlns:a16="http://schemas.microsoft.com/office/drawing/2014/main" id="{7523AE23-EC56-D26E-A710-8BAD8CF4767C}"/>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0" name="Text Placeholder 28">
            <a:extLst>
              <a:ext uri="{FF2B5EF4-FFF2-40B4-BE49-F238E27FC236}">
                <a16:creationId xmlns:a16="http://schemas.microsoft.com/office/drawing/2014/main" id="{DBDF7508-CC63-8CB2-413E-182F1E744CAB}"/>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39644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5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9E5204F5-7D52-26BD-655F-5253B23AFF82}"/>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78A9FC4B-69FB-60CC-4264-3F80E645238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sp>
        <p:nvSpPr>
          <p:cNvPr id="4" name="AutoShape 16">
            <a:extLst>
              <a:ext uri="{FF2B5EF4-FFF2-40B4-BE49-F238E27FC236}">
                <a16:creationId xmlns:a16="http://schemas.microsoft.com/office/drawing/2014/main" id="{7C529202-8B2C-228E-E4D0-F062F6DF7A07}"/>
              </a:ext>
            </a:extLst>
          </p:cNvPr>
          <p:cNvSpPr/>
          <p:nvPr userDrawn="1"/>
        </p:nvSpPr>
        <p:spPr>
          <a:xfrm>
            <a:off x="1028700" y="-12085"/>
            <a:ext cx="16230600" cy="419124"/>
          </a:xfrm>
          <a:prstGeom prst="rect">
            <a:avLst/>
          </a:prstGeom>
          <a:solidFill>
            <a:srgbClr val="AD2954"/>
          </a:solidFill>
        </p:spPr>
      </p:sp>
      <p:sp>
        <p:nvSpPr>
          <p:cNvPr id="5" name="AutoShape 17">
            <a:extLst>
              <a:ext uri="{FF2B5EF4-FFF2-40B4-BE49-F238E27FC236}">
                <a16:creationId xmlns:a16="http://schemas.microsoft.com/office/drawing/2014/main" id="{23CA4E3C-7BEC-C543-1F23-0F012DDA8674}"/>
              </a:ext>
            </a:extLst>
          </p:cNvPr>
          <p:cNvSpPr/>
          <p:nvPr userDrawn="1"/>
        </p:nvSpPr>
        <p:spPr>
          <a:xfrm>
            <a:off x="1028700" y="9879962"/>
            <a:ext cx="16230600" cy="451775"/>
          </a:xfrm>
          <a:prstGeom prst="rect">
            <a:avLst/>
          </a:prstGeom>
          <a:solidFill>
            <a:srgbClr val="AD2954"/>
          </a:solidFill>
        </p:spPr>
      </p:sp>
      <p:pic>
        <p:nvPicPr>
          <p:cNvPr id="6" name="Picture 18">
            <a:extLst>
              <a:ext uri="{FF2B5EF4-FFF2-40B4-BE49-F238E27FC236}">
                <a16:creationId xmlns:a16="http://schemas.microsoft.com/office/drawing/2014/main" id="{3DF9468F-304E-E2B8-86F7-E73A47181C8A}"/>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7" name="Title 14">
            <a:extLst>
              <a:ext uri="{FF2B5EF4-FFF2-40B4-BE49-F238E27FC236}">
                <a16:creationId xmlns:a16="http://schemas.microsoft.com/office/drawing/2014/main" id="{A0C27832-B07A-F48A-8517-A722DFDDD02F}"/>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0" name="Text Placeholder 28">
            <a:extLst>
              <a:ext uri="{FF2B5EF4-FFF2-40B4-BE49-F238E27FC236}">
                <a16:creationId xmlns:a16="http://schemas.microsoft.com/office/drawing/2014/main" id="{276E6460-2D90-F8EB-8938-62F46C6B2B4D}"/>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46472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CCE59"/>
        </a:solid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3D4DCF34-9B49-B8E8-E748-C3066934B8AE}"/>
              </a:ext>
            </a:extLst>
          </p:cNvPr>
          <p:cNvSpPr/>
          <p:nvPr userDrawn="1"/>
        </p:nvSpPr>
        <p:spPr>
          <a:xfrm rot="-1753206">
            <a:off x="-1113304" y="4354356"/>
            <a:ext cx="25783492" cy="9586163"/>
          </a:xfrm>
          <a:prstGeom prst="rect">
            <a:avLst/>
          </a:prstGeom>
          <a:solidFill>
            <a:srgbClr val="545454">
              <a:alpha val="4706"/>
            </a:srgbClr>
          </a:solidFill>
        </p:spPr>
      </p:sp>
      <p:pic>
        <p:nvPicPr>
          <p:cNvPr id="7" name="Picture 3">
            <a:extLst>
              <a:ext uri="{FF2B5EF4-FFF2-40B4-BE49-F238E27FC236}">
                <a16:creationId xmlns:a16="http://schemas.microsoft.com/office/drawing/2014/main" id="{A97102E9-8F0F-4BB4-454D-12CCE6BA2229}"/>
              </a:ext>
            </a:extLst>
          </p:cNvPr>
          <p:cNvPicPr>
            <a:picLocks noChangeAspect="1"/>
          </p:cNvPicPr>
          <p:nvPr userDrawn="1"/>
        </p:nvPicPr>
        <p:blipFill>
          <a:blip r:embed="rId2">
            <a:alphaModFix amt="50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20224" y="-679748"/>
            <a:ext cx="11740992" cy="11740992"/>
          </a:xfrm>
          <a:prstGeom prst="rect">
            <a:avLst/>
          </a:prstGeom>
        </p:spPr>
      </p:pic>
      <p:sp>
        <p:nvSpPr>
          <p:cNvPr id="8" name="AutoShape 4">
            <a:extLst>
              <a:ext uri="{FF2B5EF4-FFF2-40B4-BE49-F238E27FC236}">
                <a16:creationId xmlns:a16="http://schemas.microsoft.com/office/drawing/2014/main" id="{C6CBB3FA-DC15-F562-D002-B00A9DD3CD53}"/>
              </a:ext>
            </a:extLst>
          </p:cNvPr>
          <p:cNvSpPr/>
          <p:nvPr userDrawn="1"/>
        </p:nvSpPr>
        <p:spPr>
          <a:xfrm>
            <a:off x="1028700" y="615601"/>
            <a:ext cx="16230600" cy="9055797"/>
          </a:xfrm>
          <a:prstGeom prst="rect">
            <a:avLst/>
          </a:prstGeom>
          <a:solidFill>
            <a:srgbClr val="F4F4F4"/>
          </a:solidFill>
        </p:spPr>
      </p:sp>
      <p:pic>
        <p:nvPicPr>
          <p:cNvPr id="9" name="Picture 5">
            <a:extLst>
              <a:ext uri="{FF2B5EF4-FFF2-40B4-BE49-F238E27FC236}">
                <a16:creationId xmlns:a16="http://schemas.microsoft.com/office/drawing/2014/main" id="{F2BDAF07-3814-BC79-2A5A-4E7C87120246}"/>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5071134" y="1054482"/>
            <a:ext cx="1783058" cy="295015"/>
          </a:xfrm>
          <a:prstGeom prst="rect">
            <a:avLst/>
          </a:prstGeom>
        </p:spPr>
      </p:pic>
      <p:sp>
        <p:nvSpPr>
          <p:cNvPr id="10" name="AutoShape 6">
            <a:extLst>
              <a:ext uri="{FF2B5EF4-FFF2-40B4-BE49-F238E27FC236}">
                <a16:creationId xmlns:a16="http://schemas.microsoft.com/office/drawing/2014/main" id="{E33783FC-B93A-4429-FDA4-B36809E020AA}"/>
              </a:ext>
            </a:extLst>
          </p:cNvPr>
          <p:cNvSpPr/>
          <p:nvPr userDrawn="1"/>
        </p:nvSpPr>
        <p:spPr>
          <a:xfrm rot="-5400000">
            <a:off x="13018986" y="5376538"/>
            <a:ext cx="6492240" cy="0"/>
          </a:xfrm>
          <a:prstGeom prst="line">
            <a:avLst/>
          </a:prstGeom>
          <a:ln w="9525" cap="rnd">
            <a:solidFill>
              <a:srgbClr val="2E50A2"/>
            </a:solidFill>
            <a:prstDash val="solid"/>
            <a:headEnd type="none" w="sm" len="sm"/>
            <a:tailEnd type="none" w="sm" len="sm"/>
          </a:ln>
        </p:spPr>
      </p:sp>
      <p:pic>
        <p:nvPicPr>
          <p:cNvPr id="11" name="Picture 7">
            <a:extLst>
              <a:ext uri="{FF2B5EF4-FFF2-40B4-BE49-F238E27FC236}">
                <a16:creationId xmlns:a16="http://schemas.microsoft.com/office/drawing/2014/main" id="{8CE77130-D08D-1E00-5BA3-C296BF95EB5C}"/>
              </a:ext>
            </a:extLst>
          </p:cNvPr>
          <p:cNvPicPr>
            <a:picLocks noChangeAspect="1"/>
          </p:cNvPicPr>
          <p:nvPr userDrawn="1"/>
        </p:nvPicPr>
        <p:blipFill>
          <a:blip r:embed="rId6"/>
          <a:srcRect/>
          <a:stretch>
            <a:fillRect/>
          </a:stretch>
        </p:blipFill>
        <p:spPr>
          <a:xfrm>
            <a:off x="14036220" y="8368348"/>
            <a:ext cx="3223080" cy="1558178"/>
          </a:xfrm>
          <a:prstGeom prst="rect">
            <a:avLst/>
          </a:prstGeom>
        </p:spPr>
      </p:pic>
      <p:sp>
        <p:nvSpPr>
          <p:cNvPr id="19" name="Picture Placeholder 18">
            <a:extLst>
              <a:ext uri="{FF2B5EF4-FFF2-40B4-BE49-F238E27FC236}">
                <a16:creationId xmlns:a16="http://schemas.microsoft.com/office/drawing/2014/main" id="{2F01BE44-EC75-793E-AC40-22B0078D7BA1}"/>
              </a:ext>
            </a:extLst>
          </p:cNvPr>
          <p:cNvSpPr>
            <a:spLocks noGrp="1"/>
          </p:cNvSpPr>
          <p:nvPr>
            <p:ph type="pic" sz="quarter" idx="10"/>
          </p:nvPr>
        </p:nvSpPr>
        <p:spPr>
          <a:xfrm>
            <a:off x="1676400" y="1054100"/>
            <a:ext cx="5562600" cy="8280400"/>
          </a:xfrm>
        </p:spPr>
        <p:txBody>
          <a:bodyPr/>
          <a:lstStyle/>
          <a:p>
            <a:endParaRPr lang="en-US"/>
          </a:p>
        </p:txBody>
      </p:sp>
      <p:sp>
        <p:nvSpPr>
          <p:cNvPr id="20" name="Title 14">
            <a:extLst>
              <a:ext uri="{FF2B5EF4-FFF2-40B4-BE49-F238E27FC236}">
                <a16:creationId xmlns:a16="http://schemas.microsoft.com/office/drawing/2014/main" id="{C17ABC4D-60B2-3FDF-452F-77D0F14CA751}"/>
              </a:ext>
            </a:extLst>
          </p:cNvPr>
          <p:cNvSpPr>
            <a:spLocks noGrp="1"/>
          </p:cNvSpPr>
          <p:nvPr>
            <p:ph type="title"/>
          </p:nvPr>
        </p:nvSpPr>
        <p:spPr>
          <a:xfrm>
            <a:off x="7683777" y="1554938"/>
            <a:ext cx="8229600" cy="1143000"/>
          </a:xfrm>
        </p:spPr>
        <p:txBody>
          <a:bodyPr/>
          <a:lstStyle>
            <a:lvl1pPr algn="l">
              <a:defRPr b="1" i="1">
                <a:solidFill>
                  <a:srgbClr val="2D4FA3"/>
                </a:solidFill>
                <a:latin typeface="+mj-lt"/>
              </a:defRPr>
            </a:lvl1pPr>
          </a:lstStyle>
          <a:p>
            <a:r>
              <a:rPr lang="en-US"/>
              <a:t>Click to edit Master title style</a:t>
            </a:r>
          </a:p>
        </p:txBody>
      </p:sp>
      <p:sp>
        <p:nvSpPr>
          <p:cNvPr id="21" name="Content Placeholder 3">
            <a:extLst>
              <a:ext uri="{FF2B5EF4-FFF2-40B4-BE49-F238E27FC236}">
                <a16:creationId xmlns:a16="http://schemas.microsoft.com/office/drawing/2014/main" id="{136BFE2E-7D16-E52E-4021-06339057D8E2}"/>
              </a:ext>
            </a:extLst>
          </p:cNvPr>
          <p:cNvSpPr>
            <a:spLocks noGrp="1"/>
          </p:cNvSpPr>
          <p:nvPr>
            <p:ph sz="half" idx="2"/>
          </p:nvPr>
        </p:nvSpPr>
        <p:spPr>
          <a:xfrm>
            <a:off x="7683776" y="2888271"/>
            <a:ext cx="8229599" cy="5877772"/>
          </a:xfrm>
        </p:spPr>
        <p:txBody>
          <a:bodyPr>
            <a:normAutofit/>
          </a:bodyPr>
          <a:lstStyle>
            <a:lvl1pPr>
              <a:defRPr sz="2500" b="0" i="0">
                <a:solidFill>
                  <a:srgbClr val="2D4FA3"/>
                </a:solidFill>
                <a:latin typeface="+mn-lt"/>
              </a:defRPr>
            </a:lvl1pPr>
            <a:lvl2pPr>
              <a:defRPr sz="2500" b="0" i="0">
                <a:solidFill>
                  <a:srgbClr val="2D4FA3"/>
                </a:solidFill>
                <a:latin typeface="+mn-lt"/>
              </a:defRPr>
            </a:lvl2pPr>
            <a:lvl3pPr>
              <a:defRPr sz="2500" b="0" i="0">
                <a:solidFill>
                  <a:srgbClr val="2D4FA3"/>
                </a:solidFill>
                <a:latin typeface="+mn-lt"/>
              </a:defRPr>
            </a:lvl3pPr>
            <a:lvl4pPr>
              <a:defRPr sz="2500" b="0" i="0">
                <a:solidFill>
                  <a:srgbClr val="2D4FA3"/>
                </a:solidFill>
                <a:latin typeface="+mn-lt"/>
              </a:defRPr>
            </a:lvl4pPr>
            <a:lvl5pPr>
              <a:defRPr sz="2500" b="0" i="0">
                <a:solidFill>
                  <a:srgbClr val="2D4FA3"/>
                </a:solidFill>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8635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CCE59"/>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1B78338-FD64-174F-B72A-57BC6FEC8C72}"/>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17C2D3FC-1390-1027-33AC-BA507E41E64E}"/>
              </a:ext>
            </a:extLst>
          </p:cNvPr>
          <p:cNvPicPr>
            <a:picLocks noChangeAspect="1"/>
          </p:cNvPicPr>
          <p:nvPr userDrawn="1"/>
        </p:nvPicPr>
        <p:blipFill>
          <a:blip r:embed="rId2">
            <a:alphaModFix amt="50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20224" y="-679748"/>
            <a:ext cx="11740992" cy="11740992"/>
          </a:xfrm>
          <a:prstGeom prst="rect">
            <a:avLst/>
          </a:prstGeom>
        </p:spPr>
      </p:pic>
      <p:sp>
        <p:nvSpPr>
          <p:cNvPr id="4" name="AutoShape 4">
            <a:extLst>
              <a:ext uri="{FF2B5EF4-FFF2-40B4-BE49-F238E27FC236}">
                <a16:creationId xmlns:a16="http://schemas.microsoft.com/office/drawing/2014/main" id="{3DADF8F1-2BC8-1BF4-2835-BB3E04422408}"/>
              </a:ext>
            </a:extLst>
          </p:cNvPr>
          <p:cNvSpPr/>
          <p:nvPr userDrawn="1"/>
        </p:nvSpPr>
        <p:spPr>
          <a:xfrm>
            <a:off x="1028700" y="615601"/>
            <a:ext cx="16230600" cy="9055797"/>
          </a:xfrm>
          <a:prstGeom prst="rect">
            <a:avLst/>
          </a:prstGeom>
          <a:solidFill>
            <a:srgbClr val="F4F4F4"/>
          </a:solidFill>
        </p:spPr>
      </p:sp>
      <p:pic>
        <p:nvPicPr>
          <p:cNvPr id="5" name="Picture 5">
            <a:extLst>
              <a:ext uri="{FF2B5EF4-FFF2-40B4-BE49-F238E27FC236}">
                <a16:creationId xmlns:a16="http://schemas.microsoft.com/office/drawing/2014/main" id="{26F46F68-7FF7-6F04-85F9-B82C6DBAA0A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5071134" y="1054482"/>
            <a:ext cx="1783058" cy="295015"/>
          </a:xfrm>
          <a:prstGeom prst="rect">
            <a:avLst/>
          </a:prstGeom>
        </p:spPr>
      </p:pic>
      <p:sp>
        <p:nvSpPr>
          <p:cNvPr id="12" name="AutoShape 6">
            <a:extLst>
              <a:ext uri="{FF2B5EF4-FFF2-40B4-BE49-F238E27FC236}">
                <a16:creationId xmlns:a16="http://schemas.microsoft.com/office/drawing/2014/main" id="{12F9E80E-97FD-91C3-8053-C9F83912B6C8}"/>
              </a:ext>
            </a:extLst>
          </p:cNvPr>
          <p:cNvSpPr/>
          <p:nvPr userDrawn="1"/>
        </p:nvSpPr>
        <p:spPr>
          <a:xfrm rot="-5400000">
            <a:off x="13018986" y="5376538"/>
            <a:ext cx="6492240" cy="0"/>
          </a:xfrm>
          <a:prstGeom prst="line">
            <a:avLst/>
          </a:prstGeom>
          <a:ln w="9525" cap="rnd">
            <a:solidFill>
              <a:srgbClr val="2E50A2"/>
            </a:solidFill>
            <a:prstDash val="solid"/>
            <a:headEnd type="none" w="sm" len="sm"/>
            <a:tailEnd type="none" w="sm" len="sm"/>
          </a:ln>
        </p:spPr>
      </p:sp>
      <p:pic>
        <p:nvPicPr>
          <p:cNvPr id="13" name="Picture 7">
            <a:extLst>
              <a:ext uri="{FF2B5EF4-FFF2-40B4-BE49-F238E27FC236}">
                <a16:creationId xmlns:a16="http://schemas.microsoft.com/office/drawing/2014/main" id="{F8E922C6-D372-495E-9C65-9C6D995BB9E3}"/>
              </a:ext>
            </a:extLst>
          </p:cNvPr>
          <p:cNvPicPr>
            <a:picLocks noChangeAspect="1"/>
          </p:cNvPicPr>
          <p:nvPr userDrawn="1"/>
        </p:nvPicPr>
        <p:blipFill>
          <a:blip r:embed="rId6"/>
          <a:srcRect/>
          <a:stretch>
            <a:fillRect/>
          </a:stretch>
        </p:blipFill>
        <p:spPr>
          <a:xfrm>
            <a:off x="14036220" y="8368348"/>
            <a:ext cx="3223080" cy="1558178"/>
          </a:xfrm>
          <a:prstGeom prst="rect">
            <a:avLst/>
          </a:prstGeom>
        </p:spPr>
      </p:pic>
      <p:sp>
        <p:nvSpPr>
          <p:cNvPr id="16" name="Title 15">
            <a:extLst>
              <a:ext uri="{FF2B5EF4-FFF2-40B4-BE49-F238E27FC236}">
                <a16:creationId xmlns:a16="http://schemas.microsoft.com/office/drawing/2014/main" id="{DE1D4A5C-90C6-A548-9E7B-D0AF861726F9}"/>
              </a:ext>
            </a:extLst>
          </p:cNvPr>
          <p:cNvSpPr>
            <a:spLocks noGrp="1"/>
          </p:cNvSpPr>
          <p:nvPr>
            <p:ph type="title"/>
          </p:nvPr>
        </p:nvSpPr>
        <p:spPr>
          <a:xfrm>
            <a:off x="5029200" y="1349497"/>
            <a:ext cx="8229600" cy="1143000"/>
          </a:xfrm>
        </p:spPr>
        <p:txBody>
          <a:bodyPr>
            <a:normAutofit/>
          </a:bodyPr>
          <a:lstStyle>
            <a:lvl1pPr>
              <a:defRPr sz="3700" b="1" i="0">
                <a:solidFill>
                  <a:srgbClr val="2D4FA3"/>
                </a:solidFill>
                <a:latin typeface="+mj-lt"/>
              </a:defRPr>
            </a:lvl1pPr>
          </a:lstStyle>
          <a:p>
            <a:r>
              <a:rPr lang="en-US"/>
              <a:t>Click to edit Master title style</a:t>
            </a:r>
          </a:p>
        </p:txBody>
      </p:sp>
    </p:spTree>
    <p:extLst>
      <p:ext uri="{BB962C8B-B14F-4D97-AF65-F5344CB8AC3E}">
        <p14:creationId xmlns:p14="http://schemas.microsoft.com/office/powerpoint/2010/main" val="18704881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BF2908B4-95CB-1525-7ACF-4142E394251A}"/>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E8A9B6EA-95C5-0AC7-AFC3-2F056421C3C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pic>
        <p:nvPicPr>
          <p:cNvPr id="4" name="Picture 4">
            <a:extLst>
              <a:ext uri="{FF2B5EF4-FFF2-40B4-BE49-F238E27FC236}">
                <a16:creationId xmlns:a16="http://schemas.microsoft.com/office/drawing/2014/main" id="{F7DF9C67-DCA5-164E-45A9-DE60619F3B3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8963285"/>
            <a:ext cx="1783058" cy="295015"/>
          </a:xfrm>
          <a:prstGeom prst="rect">
            <a:avLst/>
          </a:prstGeom>
        </p:spPr>
      </p:pic>
      <p:sp>
        <p:nvSpPr>
          <p:cNvPr id="5" name="AutoShape 16">
            <a:extLst>
              <a:ext uri="{FF2B5EF4-FFF2-40B4-BE49-F238E27FC236}">
                <a16:creationId xmlns:a16="http://schemas.microsoft.com/office/drawing/2014/main" id="{E74B7B1A-90CA-17DF-5978-B5C625CCFC03}"/>
              </a:ext>
            </a:extLst>
          </p:cNvPr>
          <p:cNvSpPr/>
          <p:nvPr userDrawn="1"/>
        </p:nvSpPr>
        <p:spPr>
          <a:xfrm>
            <a:off x="1028700" y="-12085"/>
            <a:ext cx="16230600" cy="419124"/>
          </a:xfrm>
          <a:prstGeom prst="rect">
            <a:avLst/>
          </a:prstGeom>
          <a:solidFill>
            <a:srgbClr val="442B6B"/>
          </a:solidFill>
        </p:spPr>
      </p:sp>
      <p:sp>
        <p:nvSpPr>
          <p:cNvPr id="6" name="AutoShape 17">
            <a:extLst>
              <a:ext uri="{FF2B5EF4-FFF2-40B4-BE49-F238E27FC236}">
                <a16:creationId xmlns:a16="http://schemas.microsoft.com/office/drawing/2014/main" id="{2C6098B3-D188-EA0C-442F-3EB4B095CF10}"/>
              </a:ext>
            </a:extLst>
          </p:cNvPr>
          <p:cNvSpPr/>
          <p:nvPr userDrawn="1"/>
        </p:nvSpPr>
        <p:spPr>
          <a:xfrm>
            <a:off x="1028700" y="9879962"/>
            <a:ext cx="16230600" cy="451775"/>
          </a:xfrm>
          <a:prstGeom prst="rect">
            <a:avLst/>
          </a:prstGeom>
          <a:solidFill>
            <a:srgbClr val="442B6B"/>
          </a:solidFill>
        </p:spPr>
      </p:sp>
      <p:pic>
        <p:nvPicPr>
          <p:cNvPr id="7" name="Picture 18">
            <a:extLst>
              <a:ext uri="{FF2B5EF4-FFF2-40B4-BE49-F238E27FC236}">
                <a16:creationId xmlns:a16="http://schemas.microsoft.com/office/drawing/2014/main" id="{7F128B22-3718-8F18-AF3C-AAF8532A9D2C}"/>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11" name="Footer Placeholder 28">
            <a:extLst>
              <a:ext uri="{FF2B5EF4-FFF2-40B4-BE49-F238E27FC236}">
                <a16:creationId xmlns:a16="http://schemas.microsoft.com/office/drawing/2014/main" id="{710A7E72-B7FB-30C0-F7F7-CCF4C156345A}"/>
              </a:ext>
            </a:extLst>
          </p:cNvPr>
          <p:cNvSpPr>
            <a:spLocks noGrp="1"/>
          </p:cNvSpPr>
          <p:nvPr>
            <p:ph type="ftr" sz="quarter" idx="11"/>
          </p:nvPr>
        </p:nvSpPr>
        <p:spPr>
          <a:xfrm>
            <a:off x="7696200" y="9334500"/>
            <a:ext cx="2895600" cy="365125"/>
          </a:xfrm>
        </p:spPr>
        <p:txBody>
          <a:bodyPr/>
          <a:lstStyle>
            <a:lvl1pPr algn="ctr">
              <a:defRPr sz="3000" b="1" i="0">
                <a:solidFill>
                  <a:srgbClr val="AD2954"/>
                </a:solidFill>
                <a:latin typeface="Brandon Text Bold" panose="020B0503020203060203" pitchFamily="34" charset="77"/>
              </a:defRPr>
            </a:lvl1pPr>
          </a:lstStyle>
          <a:p>
            <a:r>
              <a:rPr lang="en-US"/>
              <a:t>Link</a:t>
            </a:r>
          </a:p>
        </p:txBody>
      </p:sp>
      <p:sp>
        <p:nvSpPr>
          <p:cNvPr id="12" name="Title 14">
            <a:extLst>
              <a:ext uri="{FF2B5EF4-FFF2-40B4-BE49-F238E27FC236}">
                <a16:creationId xmlns:a16="http://schemas.microsoft.com/office/drawing/2014/main" id="{89F27714-897E-03CF-B1DB-B2687B0FC099}"/>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3" name="Text Placeholder 28">
            <a:extLst>
              <a:ext uri="{FF2B5EF4-FFF2-40B4-BE49-F238E27FC236}">
                <a16:creationId xmlns:a16="http://schemas.microsoft.com/office/drawing/2014/main" id="{4CFC5C82-D6B1-7315-1419-71625D008698}"/>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9597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F0D4FC58-0F9E-4040-23F7-F93B62B8F621}"/>
              </a:ext>
            </a:extLst>
          </p:cNvPr>
          <p:cNvSpPr/>
          <p:nvPr userDrawn="1"/>
        </p:nvSpPr>
        <p:spPr>
          <a:xfrm rot="-1753206">
            <a:off x="-1113304" y="4354356"/>
            <a:ext cx="25783492" cy="9586163"/>
          </a:xfrm>
          <a:prstGeom prst="rect">
            <a:avLst/>
          </a:prstGeom>
          <a:solidFill>
            <a:srgbClr val="545454">
              <a:alpha val="4706"/>
            </a:srgbClr>
          </a:solidFill>
        </p:spPr>
      </p:sp>
      <p:pic>
        <p:nvPicPr>
          <p:cNvPr id="8" name="Picture 3">
            <a:extLst>
              <a:ext uri="{FF2B5EF4-FFF2-40B4-BE49-F238E27FC236}">
                <a16:creationId xmlns:a16="http://schemas.microsoft.com/office/drawing/2014/main" id="{07305C76-0F92-3FBA-7539-BEA821F3A75D}"/>
              </a:ext>
            </a:extLst>
          </p:cNvPr>
          <p:cNvPicPr>
            <a:picLocks noChangeAspect="1"/>
          </p:cNvPicPr>
          <p:nvPr userDrawn="1"/>
        </p:nvPicPr>
        <p:blipFill>
          <a:blip r:embed="rId2">
            <a:alphaModFix amt="19999"/>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6305562" y="-995510"/>
            <a:ext cx="12278020" cy="12278020"/>
          </a:xfrm>
          <a:prstGeom prst="rect">
            <a:avLst/>
          </a:prstGeom>
        </p:spPr>
      </p:pic>
      <p:sp>
        <p:nvSpPr>
          <p:cNvPr id="9" name="AutoShape 4">
            <a:extLst>
              <a:ext uri="{FF2B5EF4-FFF2-40B4-BE49-F238E27FC236}">
                <a16:creationId xmlns:a16="http://schemas.microsoft.com/office/drawing/2014/main" id="{6D19036C-6736-433C-02EC-1A6177B27CC0}"/>
              </a:ext>
            </a:extLst>
          </p:cNvPr>
          <p:cNvSpPr/>
          <p:nvPr userDrawn="1"/>
        </p:nvSpPr>
        <p:spPr>
          <a:xfrm>
            <a:off x="1028700" y="2781301"/>
            <a:ext cx="16230600" cy="6477000"/>
          </a:xfrm>
          <a:prstGeom prst="rect">
            <a:avLst/>
          </a:prstGeom>
          <a:solidFill>
            <a:srgbClr val="2E50A2"/>
          </a:solidFill>
        </p:spPr>
      </p:sp>
      <p:pic>
        <p:nvPicPr>
          <p:cNvPr id="12" name="Picture 7">
            <a:extLst>
              <a:ext uri="{FF2B5EF4-FFF2-40B4-BE49-F238E27FC236}">
                <a16:creationId xmlns:a16="http://schemas.microsoft.com/office/drawing/2014/main" id="{AAD56928-4C1E-979A-1ADD-FA423AF6AC9D}"/>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5476242" y="8956802"/>
            <a:ext cx="1783058" cy="295015"/>
          </a:xfrm>
          <a:prstGeom prst="rect">
            <a:avLst/>
          </a:prstGeom>
        </p:spPr>
      </p:pic>
      <p:sp>
        <p:nvSpPr>
          <p:cNvPr id="15" name="Title 14">
            <a:extLst>
              <a:ext uri="{FF2B5EF4-FFF2-40B4-BE49-F238E27FC236}">
                <a16:creationId xmlns:a16="http://schemas.microsoft.com/office/drawing/2014/main" id="{3D77C523-E999-7E48-F350-9490F0C1D111}"/>
              </a:ext>
            </a:extLst>
          </p:cNvPr>
          <p:cNvSpPr>
            <a:spLocks noGrp="1"/>
          </p:cNvSpPr>
          <p:nvPr>
            <p:ph type="title"/>
          </p:nvPr>
        </p:nvSpPr>
        <p:spPr>
          <a:xfrm>
            <a:off x="947057" y="1027406"/>
            <a:ext cx="8229600" cy="1143000"/>
          </a:xfrm>
        </p:spPr>
        <p:txBody>
          <a:bodyPr/>
          <a:lstStyle>
            <a:lvl1pPr algn="l">
              <a:defRPr b="1" i="1">
                <a:solidFill>
                  <a:srgbClr val="19315C"/>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9800A166-F4F3-2E55-A39E-67527636FB57}"/>
              </a:ext>
            </a:extLst>
          </p:cNvPr>
          <p:cNvSpPr>
            <a:spLocks noGrp="1"/>
          </p:cNvSpPr>
          <p:nvPr>
            <p:ph type="body" sz="quarter" idx="10"/>
          </p:nvPr>
        </p:nvSpPr>
        <p:spPr>
          <a:xfrm>
            <a:off x="1587694" y="3136268"/>
            <a:ext cx="7997054" cy="5741032"/>
          </a:xfrm>
        </p:spPr>
        <p:txBody>
          <a:bodyPr>
            <a:normAutofit/>
          </a:bodyPr>
          <a:lstStyle>
            <a:lvl1pPr>
              <a:defRPr sz="2500" b="0" i="0">
                <a:solidFill>
                  <a:schemeClr val="bg1"/>
                </a:solidFill>
                <a:latin typeface="+mn-lt"/>
              </a:defRPr>
            </a:lvl1pPr>
          </a:lstStyle>
          <a:p>
            <a:pPr lvl="0"/>
            <a:r>
              <a:rPr lang="en-US"/>
              <a:t>Click to edit Master text styles</a:t>
            </a:r>
          </a:p>
        </p:txBody>
      </p:sp>
      <p:pic>
        <p:nvPicPr>
          <p:cNvPr id="2" name="Picture 1" descr="A person holding books and smiling&#10;&#10;Description automatically generated">
            <a:extLst>
              <a:ext uri="{FF2B5EF4-FFF2-40B4-BE49-F238E27FC236}">
                <a16:creationId xmlns:a16="http://schemas.microsoft.com/office/drawing/2014/main" id="{AAB23884-FA18-62FE-BC60-70BBE885F29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1207" t="-221" r="-11207" b="221"/>
          <a:stretch/>
        </p:blipFill>
        <p:spPr>
          <a:xfrm>
            <a:off x="8188036" y="-84284"/>
            <a:ext cx="15562557" cy="10371284"/>
          </a:xfrm>
          <a:prstGeom prst="flowChartInputOutpu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93E91E00-6F5D-6315-0543-5F215198CE95}"/>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5437B962-F15B-A0AE-8720-1351877A694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sp>
        <p:nvSpPr>
          <p:cNvPr id="4" name="AutoShape 16">
            <a:extLst>
              <a:ext uri="{FF2B5EF4-FFF2-40B4-BE49-F238E27FC236}">
                <a16:creationId xmlns:a16="http://schemas.microsoft.com/office/drawing/2014/main" id="{7DBBE1FC-FE09-53E7-2F3F-C517E3FA5111}"/>
              </a:ext>
            </a:extLst>
          </p:cNvPr>
          <p:cNvSpPr/>
          <p:nvPr userDrawn="1"/>
        </p:nvSpPr>
        <p:spPr>
          <a:xfrm>
            <a:off x="1028700" y="-12085"/>
            <a:ext cx="16230600" cy="419124"/>
          </a:xfrm>
          <a:prstGeom prst="rect">
            <a:avLst/>
          </a:prstGeom>
          <a:solidFill>
            <a:srgbClr val="442B6B"/>
          </a:solidFill>
        </p:spPr>
      </p:sp>
      <p:sp>
        <p:nvSpPr>
          <p:cNvPr id="5" name="AutoShape 17">
            <a:extLst>
              <a:ext uri="{FF2B5EF4-FFF2-40B4-BE49-F238E27FC236}">
                <a16:creationId xmlns:a16="http://schemas.microsoft.com/office/drawing/2014/main" id="{588607E4-6D74-B4CA-4161-B0E87F3A155C}"/>
              </a:ext>
            </a:extLst>
          </p:cNvPr>
          <p:cNvSpPr/>
          <p:nvPr userDrawn="1"/>
        </p:nvSpPr>
        <p:spPr>
          <a:xfrm>
            <a:off x="1028700" y="9879962"/>
            <a:ext cx="16230600" cy="451775"/>
          </a:xfrm>
          <a:prstGeom prst="rect">
            <a:avLst/>
          </a:prstGeom>
          <a:solidFill>
            <a:srgbClr val="442B6B"/>
          </a:solidFill>
        </p:spPr>
      </p:sp>
      <p:pic>
        <p:nvPicPr>
          <p:cNvPr id="6" name="Picture 18">
            <a:extLst>
              <a:ext uri="{FF2B5EF4-FFF2-40B4-BE49-F238E27FC236}">
                <a16:creationId xmlns:a16="http://schemas.microsoft.com/office/drawing/2014/main" id="{00D7346E-8DEA-E1D3-EB4C-83E32BEF282B}"/>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7" name="Title 14">
            <a:extLst>
              <a:ext uri="{FF2B5EF4-FFF2-40B4-BE49-F238E27FC236}">
                <a16:creationId xmlns:a16="http://schemas.microsoft.com/office/drawing/2014/main" id="{1D179936-7DCC-234D-CBC9-FA3F07459BF9}"/>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0" name="Text Placeholder 28">
            <a:extLst>
              <a:ext uri="{FF2B5EF4-FFF2-40B4-BE49-F238E27FC236}">
                <a16:creationId xmlns:a16="http://schemas.microsoft.com/office/drawing/2014/main" id="{FB158472-A6C0-6152-994C-CABD5457C4BE}"/>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01714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93E91E00-6F5D-6315-0543-5F215198CE95}"/>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5437B962-F15B-A0AE-8720-1351877A694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sp>
        <p:nvSpPr>
          <p:cNvPr id="4" name="AutoShape 16">
            <a:extLst>
              <a:ext uri="{FF2B5EF4-FFF2-40B4-BE49-F238E27FC236}">
                <a16:creationId xmlns:a16="http://schemas.microsoft.com/office/drawing/2014/main" id="{7DBBE1FC-FE09-53E7-2F3F-C517E3FA5111}"/>
              </a:ext>
            </a:extLst>
          </p:cNvPr>
          <p:cNvSpPr/>
          <p:nvPr userDrawn="1"/>
        </p:nvSpPr>
        <p:spPr>
          <a:xfrm>
            <a:off x="1028700" y="-12085"/>
            <a:ext cx="16230600" cy="419124"/>
          </a:xfrm>
          <a:prstGeom prst="rect">
            <a:avLst/>
          </a:prstGeom>
          <a:solidFill>
            <a:srgbClr val="442B6B"/>
          </a:solidFill>
        </p:spPr>
      </p:sp>
      <p:sp>
        <p:nvSpPr>
          <p:cNvPr id="5" name="AutoShape 17">
            <a:extLst>
              <a:ext uri="{FF2B5EF4-FFF2-40B4-BE49-F238E27FC236}">
                <a16:creationId xmlns:a16="http://schemas.microsoft.com/office/drawing/2014/main" id="{588607E4-6D74-B4CA-4161-B0E87F3A155C}"/>
              </a:ext>
            </a:extLst>
          </p:cNvPr>
          <p:cNvSpPr/>
          <p:nvPr userDrawn="1"/>
        </p:nvSpPr>
        <p:spPr>
          <a:xfrm>
            <a:off x="1028700" y="9879962"/>
            <a:ext cx="16230600" cy="451775"/>
          </a:xfrm>
          <a:prstGeom prst="rect">
            <a:avLst/>
          </a:prstGeom>
          <a:solidFill>
            <a:srgbClr val="442B6B"/>
          </a:solidFill>
        </p:spPr>
      </p:sp>
      <p:pic>
        <p:nvPicPr>
          <p:cNvPr id="6" name="Picture 18">
            <a:extLst>
              <a:ext uri="{FF2B5EF4-FFF2-40B4-BE49-F238E27FC236}">
                <a16:creationId xmlns:a16="http://schemas.microsoft.com/office/drawing/2014/main" id="{00D7346E-8DEA-E1D3-EB4C-83E32BEF282B}"/>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7" name="Title 14">
            <a:extLst>
              <a:ext uri="{FF2B5EF4-FFF2-40B4-BE49-F238E27FC236}">
                <a16:creationId xmlns:a16="http://schemas.microsoft.com/office/drawing/2014/main" id="{1D179936-7DCC-234D-CBC9-FA3F07459BF9}"/>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0" name="Text Placeholder 28">
            <a:extLst>
              <a:ext uri="{FF2B5EF4-FFF2-40B4-BE49-F238E27FC236}">
                <a16:creationId xmlns:a16="http://schemas.microsoft.com/office/drawing/2014/main" id="{FB158472-A6C0-6152-994C-CABD5457C4BE}"/>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01714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BF2908B4-95CB-1525-7ACF-4142E394251A}"/>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E8A9B6EA-95C5-0AC7-AFC3-2F056421C3C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pic>
        <p:nvPicPr>
          <p:cNvPr id="4" name="Picture 4">
            <a:extLst>
              <a:ext uri="{FF2B5EF4-FFF2-40B4-BE49-F238E27FC236}">
                <a16:creationId xmlns:a16="http://schemas.microsoft.com/office/drawing/2014/main" id="{F7DF9C67-DCA5-164E-45A9-DE60619F3B3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8963285"/>
            <a:ext cx="1783058" cy="295015"/>
          </a:xfrm>
          <a:prstGeom prst="rect">
            <a:avLst/>
          </a:prstGeom>
        </p:spPr>
      </p:pic>
      <p:sp>
        <p:nvSpPr>
          <p:cNvPr id="5" name="AutoShape 16">
            <a:extLst>
              <a:ext uri="{FF2B5EF4-FFF2-40B4-BE49-F238E27FC236}">
                <a16:creationId xmlns:a16="http://schemas.microsoft.com/office/drawing/2014/main" id="{E74B7B1A-90CA-17DF-5978-B5C625CCFC03}"/>
              </a:ext>
            </a:extLst>
          </p:cNvPr>
          <p:cNvSpPr/>
          <p:nvPr userDrawn="1"/>
        </p:nvSpPr>
        <p:spPr>
          <a:xfrm>
            <a:off x="1028700" y="-12085"/>
            <a:ext cx="16230600" cy="419124"/>
          </a:xfrm>
          <a:prstGeom prst="rect">
            <a:avLst/>
          </a:prstGeom>
          <a:solidFill>
            <a:srgbClr val="442B6B"/>
          </a:solidFill>
        </p:spPr>
      </p:sp>
      <p:sp>
        <p:nvSpPr>
          <p:cNvPr id="6" name="AutoShape 17">
            <a:extLst>
              <a:ext uri="{FF2B5EF4-FFF2-40B4-BE49-F238E27FC236}">
                <a16:creationId xmlns:a16="http://schemas.microsoft.com/office/drawing/2014/main" id="{2C6098B3-D188-EA0C-442F-3EB4B095CF10}"/>
              </a:ext>
            </a:extLst>
          </p:cNvPr>
          <p:cNvSpPr/>
          <p:nvPr userDrawn="1"/>
        </p:nvSpPr>
        <p:spPr>
          <a:xfrm>
            <a:off x="1028700" y="9879962"/>
            <a:ext cx="16230600" cy="451775"/>
          </a:xfrm>
          <a:prstGeom prst="rect">
            <a:avLst/>
          </a:prstGeom>
          <a:solidFill>
            <a:srgbClr val="442B6B"/>
          </a:solidFill>
        </p:spPr>
      </p:sp>
      <p:pic>
        <p:nvPicPr>
          <p:cNvPr id="7" name="Picture 18">
            <a:extLst>
              <a:ext uri="{FF2B5EF4-FFF2-40B4-BE49-F238E27FC236}">
                <a16:creationId xmlns:a16="http://schemas.microsoft.com/office/drawing/2014/main" id="{7F128B22-3718-8F18-AF3C-AAF8532A9D2C}"/>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11" name="Footer Placeholder 28">
            <a:extLst>
              <a:ext uri="{FF2B5EF4-FFF2-40B4-BE49-F238E27FC236}">
                <a16:creationId xmlns:a16="http://schemas.microsoft.com/office/drawing/2014/main" id="{710A7E72-B7FB-30C0-F7F7-CCF4C156345A}"/>
              </a:ext>
            </a:extLst>
          </p:cNvPr>
          <p:cNvSpPr>
            <a:spLocks noGrp="1"/>
          </p:cNvSpPr>
          <p:nvPr>
            <p:ph type="ftr" sz="quarter" idx="11"/>
          </p:nvPr>
        </p:nvSpPr>
        <p:spPr>
          <a:xfrm>
            <a:off x="7696200" y="9334500"/>
            <a:ext cx="2895600" cy="365125"/>
          </a:xfrm>
        </p:spPr>
        <p:txBody>
          <a:bodyPr/>
          <a:lstStyle>
            <a:lvl1pPr algn="ctr">
              <a:defRPr sz="3000" b="1" i="0">
                <a:solidFill>
                  <a:srgbClr val="AD2954"/>
                </a:solidFill>
                <a:latin typeface="Brandon Text Bold" panose="020B0503020203060203" pitchFamily="34" charset="77"/>
              </a:defRPr>
            </a:lvl1pPr>
          </a:lstStyle>
          <a:p>
            <a:r>
              <a:rPr lang="en-US"/>
              <a:t>Link</a:t>
            </a:r>
          </a:p>
        </p:txBody>
      </p:sp>
      <p:sp>
        <p:nvSpPr>
          <p:cNvPr id="12" name="Title 14">
            <a:extLst>
              <a:ext uri="{FF2B5EF4-FFF2-40B4-BE49-F238E27FC236}">
                <a16:creationId xmlns:a16="http://schemas.microsoft.com/office/drawing/2014/main" id="{89F27714-897E-03CF-B1DB-B2687B0FC099}"/>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3" name="Text Placeholder 28">
            <a:extLst>
              <a:ext uri="{FF2B5EF4-FFF2-40B4-BE49-F238E27FC236}">
                <a16:creationId xmlns:a16="http://schemas.microsoft.com/office/drawing/2014/main" id="{4CFC5C82-D6B1-7315-1419-71625D008698}"/>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95972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84A9846B-301B-BAD5-4ADB-C429EDDBE794}"/>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97E85EF7-1B2B-0DA2-2D8E-B1C5A39BEDF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pic>
        <p:nvPicPr>
          <p:cNvPr id="4" name="Picture 4">
            <a:extLst>
              <a:ext uri="{FF2B5EF4-FFF2-40B4-BE49-F238E27FC236}">
                <a16:creationId xmlns:a16="http://schemas.microsoft.com/office/drawing/2014/main" id="{BEC9F85E-CBBC-6930-801E-FF694B9ED95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8963285"/>
            <a:ext cx="1783058" cy="295015"/>
          </a:xfrm>
          <a:prstGeom prst="rect">
            <a:avLst/>
          </a:prstGeom>
        </p:spPr>
      </p:pic>
      <p:sp>
        <p:nvSpPr>
          <p:cNvPr id="5" name="AutoShape 16">
            <a:extLst>
              <a:ext uri="{FF2B5EF4-FFF2-40B4-BE49-F238E27FC236}">
                <a16:creationId xmlns:a16="http://schemas.microsoft.com/office/drawing/2014/main" id="{A258116F-8330-FA54-1C80-B4804B92C43B}"/>
              </a:ext>
            </a:extLst>
          </p:cNvPr>
          <p:cNvSpPr/>
          <p:nvPr userDrawn="1"/>
        </p:nvSpPr>
        <p:spPr>
          <a:xfrm>
            <a:off x="1028700" y="-12085"/>
            <a:ext cx="16230600" cy="419124"/>
          </a:xfrm>
          <a:prstGeom prst="rect">
            <a:avLst/>
          </a:prstGeom>
          <a:solidFill>
            <a:srgbClr val="AD2954"/>
          </a:solidFill>
        </p:spPr>
      </p:sp>
      <p:sp>
        <p:nvSpPr>
          <p:cNvPr id="6" name="AutoShape 17">
            <a:extLst>
              <a:ext uri="{FF2B5EF4-FFF2-40B4-BE49-F238E27FC236}">
                <a16:creationId xmlns:a16="http://schemas.microsoft.com/office/drawing/2014/main" id="{1B61BC4B-8BE4-A58A-3E25-E9965E28B348}"/>
              </a:ext>
            </a:extLst>
          </p:cNvPr>
          <p:cNvSpPr/>
          <p:nvPr userDrawn="1"/>
        </p:nvSpPr>
        <p:spPr>
          <a:xfrm>
            <a:off x="1028700" y="9879962"/>
            <a:ext cx="16230600" cy="451775"/>
          </a:xfrm>
          <a:prstGeom prst="rect">
            <a:avLst/>
          </a:prstGeom>
          <a:solidFill>
            <a:srgbClr val="AD2954"/>
          </a:solidFill>
        </p:spPr>
      </p:sp>
      <p:pic>
        <p:nvPicPr>
          <p:cNvPr id="7" name="Picture 18">
            <a:extLst>
              <a:ext uri="{FF2B5EF4-FFF2-40B4-BE49-F238E27FC236}">
                <a16:creationId xmlns:a16="http://schemas.microsoft.com/office/drawing/2014/main" id="{8EF5A938-67AF-8D77-DFFF-771E0E728AB7}"/>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11" name="Footer Placeholder 28">
            <a:extLst>
              <a:ext uri="{FF2B5EF4-FFF2-40B4-BE49-F238E27FC236}">
                <a16:creationId xmlns:a16="http://schemas.microsoft.com/office/drawing/2014/main" id="{2936DC5C-8653-74A1-B879-7E1F58244CE1}"/>
              </a:ext>
            </a:extLst>
          </p:cNvPr>
          <p:cNvSpPr>
            <a:spLocks noGrp="1"/>
          </p:cNvSpPr>
          <p:nvPr>
            <p:ph type="ftr" sz="quarter" idx="11"/>
          </p:nvPr>
        </p:nvSpPr>
        <p:spPr>
          <a:xfrm>
            <a:off x="7696200" y="9334500"/>
            <a:ext cx="2895600" cy="365125"/>
          </a:xfrm>
        </p:spPr>
        <p:txBody>
          <a:bodyPr/>
          <a:lstStyle>
            <a:lvl1pPr algn="ctr">
              <a:defRPr sz="3000" b="1" i="0">
                <a:solidFill>
                  <a:srgbClr val="AD2954"/>
                </a:solidFill>
                <a:latin typeface="Brandon Text Bold" panose="020B0503020203060203" pitchFamily="34" charset="77"/>
              </a:defRPr>
            </a:lvl1pPr>
          </a:lstStyle>
          <a:p>
            <a:r>
              <a:rPr lang="en-US"/>
              <a:t>Link</a:t>
            </a:r>
          </a:p>
        </p:txBody>
      </p:sp>
      <p:sp>
        <p:nvSpPr>
          <p:cNvPr id="12" name="Title 14">
            <a:extLst>
              <a:ext uri="{FF2B5EF4-FFF2-40B4-BE49-F238E27FC236}">
                <a16:creationId xmlns:a16="http://schemas.microsoft.com/office/drawing/2014/main" id="{1FC133B3-1770-A681-35D9-63BFAC335061}"/>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3" name="Text Placeholder 28">
            <a:extLst>
              <a:ext uri="{FF2B5EF4-FFF2-40B4-BE49-F238E27FC236}">
                <a16:creationId xmlns:a16="http://schemas.microsoft.com/office/drawing/2014/main" id="{D968CB5E-A2AD-AB76-1822-C1F78ACE55AC}"/>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10687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84A9846B-301B-BAD5-4ADB-C429EDDBE794}"/>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97E85EF7-1B2B-0DA2-2D8E-B1C5A39BEDF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pic>
        <p:nvPicPr>
          <p:cNvPr id="4" name="Picture 4">
            <a:extLst>
              <a:ext uri="{FF2B5EF4-FFF2-40B4-BE49-F238E27FC236}">
                <a16:creationId xmlns:a16="http://schemas.microsoft.com/office/drawing/2014/main" id="{BEC9F85E-CBBC-6930-801E-FF694B9ED95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8963285"/>
            <a:ext cx="1783058" cy="295015"/>
          </a:xfrm>
          <a:prstGeom prst="rect">
            <a:avLst/>
          </a:prstGeom>
        </p:spPr>
      </p:pic>
      <p:sp>
        <p:nvSpPr>
          <p:cNvPr id="5" name="AutoShape 16">
            <a:extLst>
              <a:ext uri="{FF2B5EF4-FFF2-40B4-BE49-F238E27FC236}">
                <a16:creationId xmlns:a16="http://schemas.microsoft.com/office/drawing/2014/main" id="{A258116F-8330-FA54-1C80-B4804B92C43B}"/>
              </a:ext>
            </a:extLst>
          </p:cNvPr>
          <p:cNvSpPr/>
          <p:nvPr userDrawn="1"/>
        </p:nvSpPr>
        <p:spPr>
          <a:xfrm>
            <a:off x="1028700" y="-12085"/>
            <a:ext cx="16230600" cy="419124"/>
          </a:xfrm>
          <a:prstGeom prst="rect">
            <a:avLst/>
          </a:prstGeom>
          <a:solidFill>
            <a:srgbClr val="AD2954"/>
          </a:solidFill>
        </p:spPr>
      </p:sp>
      <p:sp>
        <p:nvSpPr>
          <p:cNvPr id="6" name="AutoShape 17">
            <a:extLst>
              <a:ext uri="{FF2B5EF4-FFF2-40B4-BE49-F238E27FC236}">
                <a16:creationId xmlns:a16="http://schemas.microsoft.com/office/drawing/2014/main" id="{1B61BC4B-8BE4-A58A-3E25-E9965E28B348}"/>
              </a:ext>
            </a:extLst>
          </p:cNvPr>
          <p:cNvSpPr/>
          <p:nvPr userDrawn="1"/>
        </p:nvSpPr>
        <p:spPr>
          <a:xfrm>
            <a:off x="1028700" y="9879962"/>
            <a:ext cx="16230600" cy="451775"/>
          </a:xfrm>
          <a:prstGeom prst="rect">
            <a:avLst/>
          </a:prstGeom>
          <a:solidFill>
            <a:srgbClr val="AD2954"/>
          </a:solidFill>
        </p:spPr>
      </p:sp>
      <p:pic>
        <p:nvPicPr>
          <p:cNvPr id="7" name="Picture 18">
            <a:extLst>
              <a:ext uri="{FF2B5EF4-FFF2-40B4-BE49-F238E27FC236}">
                <a16:creationId xmlns:a16="http://schemas.microsoft.com/office/drawing/2014/main" id="{8EF5A938-67AF-8D77-DFFF-771E0E728AB7}"/>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11" name="Footer Placeholder 28">
            <a:extLst>
              <a:ext uri="{FF2B5EF4-FFF2-40B4-BE49-F238E27FC236}">
                <a16:creationId xmlns:a16="http://schemas.microsoft.com/office/drawing/2014/main" id="{2936DC5C-8653-74A1-B879-7E1F58244CE1}"/>
              </a:ext>
            </a:extLst>
          </p:cNvPr>
          <p:cNvSpPr>
            <a:spLocks noGrp="1"/>
          </p:cNvSpPr>
          <p:nvPr>
            <p:ph type="ftr" sz="quarter" idx="11"/>
          </p:nvPr>
        </p:nvSpPr>
        <p:spPr>
          <a:xfrm>
            <a:off x="7696200" y="9334500"/>
            <a:ext cx="2895600" cy="365125"/>
          </a:xfrm>
        </p:spPr>
        <p:txBody>
          <a:bodyPr/>
          <a:lstStyle>
            <a:lvl1pPr algn="ctr">
              <a:defRPr sz="3000" b="1" i="0">
                <a:solidFill>
                  <a:srgbClr val="AD2954"/>
                </a:solidFill>
                <a:latin typeface="Brandon Text Bold" panose="020B0503020203060203" pitchFamily="34" charset="77"/>
              </a:defRPr>
            </a:lvl1pPr>
          </a:lstStyle>
          <a:p>
            <a:r>
              <a:rPr lang="en-US"/>
              <a:t>Link</a:t>
            </a:r>
          </a:p>
        </p:txBody>
      </p:sp>
      <p:sp>
        <p:nvSpPr>
          <p:cNvPr id="12" name="Title 14">
            <a:extLst>
              <a:ext uri="{FF2B5EF4-FFF2-40B4-BE49-F238E27FC236}">
                <a16:creationId xmlns:a16="http://schemas.microsoft.com/office/drawing/2014/main" id="{1FC133B3-1770-A681-35D9-63BFAC335061}"/>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3" name="Text Placeholder 28">
            <a:extLst>
              <a:ext uri="{FF2B5EF4-FFF2-40B4-BE49-F238E27FC236}">
                <a16:creationId xmlns:a16="http://schemas.microsoft.com/office/drawing/2014/main" id="{D968CB5E-A2AD-AB76-1822-C1F78ACE55AC}"/>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10687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19315C"/>
        </a:solidFill>
        <a:effectLst/>
      </p:bgPr>
    </p:bg>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8299A020-AB25-34E9-A674-7F1008DFB3F0}"/>
              </a:ext>
            </a:extLst>
          </p:cNvPr>
          <p:cNvSpPr/>
          <p:nvPr userDrawn="1"/>
        </p:nvSpPr>
        <p:spPr>
          <a:xfrm rot="-1753206">
            <a:off x="-1113304" y="4354356"/>
            <a:ext cx="25783492" cy="9586163"/>
          </a:xfrm>
          <a:prstGeom prst="rect">
            <a:avLst/>
          </a:prstGeom>
          <a:solidFill>
            <a:srgbClr val="000000">
              <a:alpha val="6667"/>
            </a:srgbClr>
          </a:solidFill>
        </p:spPr>
      </p:sp>
      <p:pic>
        <p:nvPicPr>
          <p:cNvPr id="10" name="Picture 7">
            <a:extLst>
              <a:ext uri="{FF2B5EF4-FFF2-40B4-BE49-F238E27FC236}">
                <a16:creationId xmlns:a16="http://schemas.microsoft.com/office/drawing/2014/main" id="{CBBA1090-446D-A083-7D72-04BBA53AE48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5655422" y="1654922"/>
            <a:ext cx="6977156" cy="6977156"/>
          </a:xfrm>
          <a:prstGeom prst="rect">
            <a:avLst/>
          </a:prstGeom>
        </p:spPr>
      </p:pic>
      <p:pic>
        <p:nvPicPr>
          <p:cNvPr id="11" name="Picture 8">
            <a:extLst>
              <a:ext uri="{FF2B5EF4-FFF2-40B4-BE49-F238E27FC236}">
                <a16:creationId xmlns:a16="http://schemas.microsoft.com/office/drawing/2014/main" id="{B8118939-28F3-D096-8EB5-C710913703FB}"/>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1707239">
            <a:off x="10339641" y="7796868"/>
            <a:ext cx="1675183" cy="831310"/>
          </a:xfrm>
          <a:prstGeom prst="rect">
            <a:avLst/>
          </a:prstGeom>
        </p:spPr>
      </p:pic>
      <p:pic>
        <p:nvPicPr>
          <p:cNvPr id="12" name="Picture 9">
            <a:extLst>
              <a:ext uri="{FF2B5EF4-FFF2-40B4-BE49-F238E27FC236}">
                <a16:creationId xmlns:a16="http://schemas.microsoft.com/office/drawing/2014/main" id="{52393732-A1D6-40DA-4722-402C06EDF57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1707239" flipH="1" flipV="1">
            <a:off x="6064753" y="2118368"/>
            <a:ext cx="1675183" cy="831310"/>
          </a:xfrm>
          <a:prstGeom prst="rect">
            <a:avLst/>
          </a:prstGeom>
        </p:spPr>
      </p:pic>
      <p:sp>
        <p:nvSpPr>
          <p:cNvPr id="21" name="Title 10">
            <a:extLst>
              <a:ext uri="{FF2B5EF4-FFF2-40B4-BE49-F238E27FC236}">
                <a16:creationId xmlns:a16="http://schemas.microsoft.com/office/drawing/2014/main" id="{4A27C445-6241-B2D9-4DA1-54B5D3AF1E50}"/>
              </a:ext>
            </a:extLst>
          </p:cNvPr>
          <p:cNvSpPr>
            <a:spLocks noGrp="1"/>
          </p:cNvSpPr>
          <p:nvPr>
            <p:ph type="title"/>
          </p:nvPr>
        </p:nvSpPr>
        <p:spPr>
          <a:xfrm>
            <a:off x="5655422" y="4762500"/>
            <a:ext cx="6977156" cy="1143000"/>
          </a:xfrm>
        </p:spPr>
        <p:txBody>
          <a:bodyPr>
            <a:noAutofit/>
          </a:bodyPr>
          <a:lstStyle>
            <a:lvl1pPr>
              <a:defRPr sz="8240" b="1" i="0">
                <a:solidFill>
                  <a:schemeClr val="bg1"/>
                </a:solidFill>
                <a:latin typeface="+mj-lt"/>
              </a:defRPr>
            </a:lvl1pPr>
          </a:lstStyle>
          <a:p>
            <a:r>
              <a:rPr lang="en-US"/>
              <a:t>Click to edit Master title style</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A458934B-2B45-22FB-1A0B-2EF0481AF16C}"/>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5E26AD77-48E2-722C-45FE-A11829AF477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pic>
        <p:nvPicPr>
          <p:cNvPr id="4" name="Picture 4">
            <a:extLst>
              <a:ext uri="{FF2B5EF4-FFF2-40B4-BE49-F238E27FC236}">
                <a16:creationId xmlns:a16="http://schemas.microsoft.com/office/drawing/2014/main" id="{9F67C9A4-7EE5-B3AD-3EAB-AF17CA82472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8963285"/>
            <a:ext cx="1783058" cy="295015"/>
          </a:xfrm>
          <a:prstGeom prst="rect">
            <a:avLst/>
          </a:prstGeom>
        </p:spPr>
      </p:pic>
      <p:sp>
        <p:nvSpPr>
          <p:cNvPr id="5" name="AutoShape 16">
            <a:extLst>
              <a:ext uri="{FF2B5EF4-FFF2-40B4-BE49-F238E27FC236}">
                <a16:creationId xmlns:a16="http://schemas.microsoft.com/office/drawing/2014/main" id="{B20A32C0-CC37-ECF4-56EA-78F97748C735}"/>
              </a:ext>
            </a:extLst>
          </p:cNvPr>
          <p:cNvSpPr/>
          <p:nvPr userDrawn="1"/>
        </p:nvSpPr>
        <p:spPr>
          <a:xfrm>
            <a:off x="1028700" y="-12085"/>
            <a:ext cx="16230600" cy="419124"/>
          </a:xfrm>
          <a:prstGeom prst="rect">
            <a:avLst/>
          </a:prstGeom>
          <a:solidFill>
            <a:srgbClr val="2D4FA3"/>
          </a:solidFill>
        </p:spPr>
      </p:sp>
      <p:sp>
        <p:nvSpPr>
          <p:cNvPr id="6" name="AutoShape 17">
            <a:extLst>
              <a:ext uri="{FF2B5EF4-FFF2-40B4-BE49-F238E27FC236}">
                <a16:creationId xmlns:a16="http://schemas.microsoft.com/office/drawing/2014/main" id="{AB27F8E6-A3D3-9E53-75B3-7A59B7CAAE26}"/>
              </a:ext>
            </a:extLst>
          </p:cNvPr>
          <p:cNvSpPr/>
          <p:nvPr userDrawn="1"/>
        </p:nvSpPr>
        <p:spPr>
          <a:xfrm>
            <a:off x="1028700" y="9879962"/>
            <a:ext cx="16230600" cy="451775"/>
          </a:xfrm>
          <a:prstGeom prst="rect">
            <a:avLst/>
          </a:prstGeom>
          <a:solidFill>
            <a:srgbClr val="2D4FA3"/>
          </a:solidFill>
        </p:spPr>
      </p:sp>
      <p:pic>
        <p:nvPicPr>
          <p:cNvPr id="7" name="Picture 18">
            <a:extLst>
              <a:ext uri="{FF2B5EF4-FFF2-40B4-BE49-F238E27FC236}">
                <a16:creationId xmlns:a16="http://schemas.microsoft.com/office/drawing/2014/main" id="{510E633E-5AAF-35C1-AA4D-F14C097697A1}"/>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11" name="Footer Placeholder 28">
            <a:extLst>
              <a:ext uri="{FF2B5EF4-FFF2-40B4-BE49-F238E27FC236}">
                <a16:creationId xmlns:a16="http://schemas.microsoft.com/office/drawing/2014/main" id="{2E449CD9-A3B6-635D-32C7-406A00E8C8C0}"/>
              </a:ext>
            </a:extLst>
          </p:cNvPr>
          <p:cNvSpPr>
            <a:spLocks noGrp="1"/>
          </p:cNvSpPr>
          <p:nvPr>
            <p:ph type="ftr" sz="quarter" idx="11"/>
          </p:nvPr>
        </p:nvSpPr>
        <p:spPr>
          <a:xfrm>
            <a:off x="7696200" y="9334500"/>
            <a:ext cx="2895600" cy="365125"/>
          </a:xfrm>
        </p:spPr>
        <p:txBody>
          <a:bodyPr/>
          <a:lstStyle>
            <a:lvl1pPr algn="ctr">
              <a:defRPr sz="3000" b="1" i="0">
                <a:solidFill>
                  <a:srgbClr val="AD2954"/>
                </a:solidFill>
                <a:latin typeface="Brandon Text Bold" panose="020B0503020203060203" pitchFamily="34" charset="77"/>
              </a:defRPr>
            </a:lvl1pPr>
          </a:lstStyle>
          <a:p>
            <a:r>
              <a:rPr lang="en-US"/>
              <a:t>Link</a:t>
            </a:r>
          </a:p>
        </p:txBody>
      </p:sp>
      <p:sp>
        <p:nvSpPr>
          <p:cNvPr id="12" name="Title 14">
            <a:extLst>
              <a:ext uri="{FF2B5EF4-FFF2-40B4-BE49-F238E27FC236}">
                <a16:creationId xmlns:a16="http://schemas.microsoft.com/office/drawing/2014/main" id="{D64D00A6-754D-939B-0DED-61BF82880C5F}"/>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3" name="Text Placeholder 28">
            <a:extLst>
              <a:ext uri="{FF2B5EF4-FFF2-40B4-BE49-F238E27FC236}">
                <a16:creationId xmlns:a16="http://schemas.microsoft.com/office/drawing/2014/main" id="{48920FE8-C604-0F1B-DBA0-3E59C4FEEEDB}"/>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2515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B98FE0DF-94D6-DEC0-D11F-F1374338357A}"/>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43CDB94D-7214-52F8-2829-2BE775C2656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pic>
        <p:nvPicPr>
          <p:cNvPr id="4" name="Picture 4">
            <a:extLst>
              <a:ext uri="{FF2B5EF4-FFF2-40B4-BE49-F238E27FC236}">
                <a16:creationId xmlns:a16="http://schemas.microsoft.com/office/drawing/2014/main" id="{884545A9-0763-A35B-BB64-3FBCD7F7398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8963285"/>
            <a:ext cx="1783058" cy="295015"/>
          </a:xfrm>
          <a:prstGeom prst="rect">
            <a:avLst/>
          </a:prstGeom>
        </p:spPr>
      </p:pic>
      <p:sp>
        <p:nvSpPr>
          <p:cNvPr id="5" name="AutoShape 16">
            <a:extLst>
              <a:ext uri="{FF2B5EF4-FFF2-40B4-BE49-F238E27FC236}">
                <a16:creationId xmlns:a16="http://schemas.microsoft.com/office/drawing/2014/main" id="{A06D098D-0F8D-53EE-07FC-0DAB0CFC9910}"/>
              </a:ext>
            </a:extLst>
          </p:cNvPr>
          <p:cNvSpPr/>
          <p:nvPr userDrawn="1"/>
        </p:nvSpPr>
        <p:spPr>
          <a:xfrm>
            <a:off x="1028700" y="-12085"/>
            <a:ext cx="16230600" cy="419124"/>
          </a:xfrm>
          <a:prstGeom prst="rect">
            <a:avLst/>
          </a:prstGeom>
          <a:solidFill>
            <a:srgbClr val="18A9A3"/>
          </a:solidFill>
        </p:spPr>
      </p:sp>
      <p:sp>
        <p:nvSpPr>
          <p:cNvPr id="6" name="AutoShape 17">
            <a:extLst>
              <a:ext uri="{FF2B5EF4-FFF2-40B4-BE49-F238E27FC236}">
                <a16:creationId xmlns:a16="http://schemas.microsoft.com/office/drawing/2014/main" id="{8867E904-9B45-8A2F-939B-ED591006D26D}"/>
              </a:ext>
            </a:extLst>
          </p:cNvPr>
          <p:cNvSpPr/>
          <p:nvPr userDrawn="1"/>
        </p:nvSpPr>
        <p:spPr>
          <a:xfrm>
            <a:off x="1028700" y="9879962"/>
            <a:ext cx="16230600" cy="451775"/>
          </a:xfrm>
          <a:prstGeom prst="rect">
            <a:avLst/>
          </a:prstGeom>
          <a:solidFill>
            <a:srgbClr val="18A9A3"/>
          </a:solidFill>
        </p:spPr>
      </p:sp>
      <p:pic>
        <p:nvPicPr>
          <p:cNvPr id="7" name="Picture 18">
            <a:extLst>
              <a:ext uri="{FF2B5EF4-FFF2-40B4-BE49-F238E27FC236}">
                <a16:creationId xmlns:a16="http://schemas.microsoft.com/office/drawing/2014/main" id="{4E8EE7B0-A46B-E583-1750-A5317004E81C}"/>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11" name="Footer Placeholder 28">
            <a:extLst>
              <a:ext uri="{FF2B5EF4-FFF2-40B4-BE49-F238E27FC236}">
                <a16:creationId xmlns:a16="http://schemas.microsoft.com/office/drawing/2014/main" id="{3E7ECCAC-E746-12B3-246C-43238AE63410}"/>
              </a:ext>
            </a:extLst>
          </p:cNvPr>
          <p:cNvSpPr>
            <a:spLocks noGrp="1"/>
          </p:cNvSpPr>
          <p:nvPr>
            <p:ph type="ftr" sz="quarter" idx="11"/>
          </p:nvPr>
        </p:nvSpPr>
        <p:spPr>
          <a:xfrm>
            <a:off x="7696200" y="9334500"/>
            <a:ext cx="2895600" cy="365125"/>
          </a:xfrm>
        </p:spPr>
        <p:txBody>
          <a:bodyPr/>
          <a:lstStyle>
            <a:lvl1pPr algn="ctr">
              <a:defRPr sz="3000" b="1" i="0">
                <a:solidFill>
                  <a:srgbClr val="AD2954"/>
                </a:solidFill>
                <a:latin typeface="Brandon Text Bold" panose="020B0503020203060203" pitchFamily="34" charset="77"/>
              </a:defRPr>
            </a:lvl1pPr>
          </a:lstStyle>
          <a:p>
            <a:r>
              <a:rPr lang="en-US"/>
              <a:t>Link</a:t>
            </a:r>
          </a:p>
        </p:txBody>
      </p:sp>
      <p:sp>
        <p:nvSpPr>
          <p:cNvPr id="12" name="Title 14">
            <a:extLst>
              <a:ext uri="{FF2B5EF4-FFF2-40B4-BE49-F238E27FC236}">
                <a16:creationId xmlns:a16="http://schemas.microsoft.com/office/drawing/2014/main" id="{7E80789A-1582-2A79-FB6A-54B37D66DB0C}"/>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3" name="Text Placeholder 28">
            <a:extLst>
              <a:ext uri="{FF2B5EF4-FFF2-40B4-BE49-F238E27FC236}">
                <a16:creationId xmlns:a16="http://schemas.microsoft.com/office/drawing/2014/main" id="{538DE7A3-D991-DDD1-2F51-F6104128D875}"/>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1876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BF2908B4-95CB-1525-7ACF-4142E394251A}"/>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E8A9B6EA-95C5-0AC7-AFC3-2F056421C3C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pic>
        <p:nvPicPr>
          <p:cNvPr id="4" name="Picture 4">
            <a:extLst>
              <a:ext uri="{FF2B5EF4-FFF2-40B4-BE49-F238E27FC236}">
                <a16:creationId xmlns:a16="http://schemas.microsoft.com/office/drawing/2014/main" id="{F7DF9C67-DCA5-164E-45A9-DE60619F3B3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8963285"/>
            <a:ext cx="1783058" cy="295015"/>
          </a:xfrm>
          <a:prstGeom prst="rect">
            <a:avLst/>
          </a:prstGeom>
        </p:spPr>
      </p:pic>
      <p:sp>
        <p:nvSpPr>
          <p:cNvPr id="5" name="AutoShape 16">
            <a:extLst>
              <a:ext uri="{FF2B5EF4-FFF2-40B4-BE49-F238E27FC236}">
                <a16:creationId xmlns:a16="http://schemas.microsoft.com/office/drawing/2014/main" id="{E74B7B1A-90CA-17DF-5978-B5C625CCFC03}"/>
              </a:ext>
            </a:extLst>
          </p:cNvPr>
          <p:cNvSpPr/>
          <p:nvPr userDrawn="1"/>
        </p:nvSpPr>
        <p:spPr>
          <a:xfrm>
            <a:off x="1028700" y="-12085"/>
            <a:ext cx="16230600" cy="419124"/>
          </a:xfrm>
          <a:prstGeom prst="rect">
            <a:avLst/>
          </a:prstGeom>
          <a:solidFill>
            <a:srgbClr val="442B6B"/>
          </a:solidFill>
        </p:spPr>
      </p:sp>
      <p:sp>
        <p:nvSpPr>
          <p:cNvPr id="6" name="AutoShape 17">
            <a:extLst>
              <a:ext uri="{FF2B5EF4-FFF2-40B4-BE49-F238E27FC236}">
                <a16:creationId xmlns:a16="http://schemas.microsoft.com/office/drawing/2014/main" id="{2C6098B3-D188-EA0C-442F-3EB4B095CF10}"/>
              </a:ext>
            </a:extLst>
          </p:cNvPr>
          <p:cNvSpPr/>
          <p:nvPr userDrawn="1"/>
        </p:nvSpPr>
        <p:spPr>
          <a:xfrm>
            <a:off x="1028700" y="9879962"/>
            <a:ext cx="16230600" cy="451775"/>
          </a:xfrm>
          <a:prstGeom prst="rect">
            <a:avLst/>
          </a:prstGeom>
          <a:solidFill>
            <a:srgbClr val="442B6B"/>
          </a:solidFill>
        </p:spPr>
      </p:sp>
      <p:pic>
        <p:nvPicPr>
          <p:cNvPr id="7" name="Picture 18">
            <a:extLst>
              <a:ext uri="{FF2B5EF4-FFF2-40B4-BE49-F238E27FC236}">
                <a16:creationId xmlns:a16="http://schemas.microsoft.com/office/drawing/2014/main" id="{7F128B22-3718-8F18-AF3C-AAF8532A9D2C}"/>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11" name="Footer Placeholder 28">
            <a:extLst>
              <a:ext uri="{FF2B5EF4-FFF2-40B4-BE49-F238E27FC236}">
                <a16:creationId xmlns:a16="http://schemas.microsoft.com/office/drawing/2014/main" id="{710A7E72-B7FB-30C0-F7F7-CCF4C156345A}"/>
              </a:ext>
            </a:extLst>
          </p:cNvPr>
          <p:cNvSpPr>
            <a:spLocks noGrp="1"/>
          </p:cNvSpPr>
          <p:nvPr>
            <p:ph type="ftr" sz="quarter" idx="11"/>
          </p:nvPr>
        </p:nvSpPr>
        <p:spPr>
          <a:xfrm>
            <a:off x="7696200" y="9334500"/>
            <a:ext cx="2895600" cy="365125"/>
          </a:xfrm>
        </p:spPr>
        <p:txBody>
          <a:bodyPr/>
          <a:lstStyle>
            <a:lvl1pPr algn="ctr">
              <a:defRPr sz="3000" b="1" i="0">
                <a:solidFill>
                  <a:srgbClr val="AD2954"/>
                </a:solidFill>
                <a:latin typeface="Brandon Text Bold" panose="020B0503020203060203" pitchFamily="34" charset="77"/>
              </a:defRPr>
            </a:lvl1pPr>
          </a:lstStyle>
          <a:p>
            <a:r>
              <a:rPr lang="en-US"/>
              <a:t>Link</a:t>
            </a:r>
          </a:p>
        </p:txBody>
      </p:sp>
      <p:sp>
        <p:nvSpPr>
          <p:cNvPr id="12" name="Title 14">
            <a:extLst>
              <a:ext uri="{FF2B5EF4-FFF2-40B4-BE49-F238E27FC236}">
                <a16:creationId xmlns:a16="http://schemas.microsoft.com/office/drawing/2014/main" id="{89F27714-897E-03CF-B1DB-B2687B0FC099}"/>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3" name="Text Placeholder 28">
            <a:extLst>
              <a:ext uri="{FF2B5EF4-FFF2-40B4-BE49-F238E27FC236}">
                <a16:creationId xmlns:a16="http://schemas.microsoft.com/office/drawing/2014/main" id="{4CFC5C82-D6B1-7315-1419-71625D008698}"/>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95972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A71D443B-BAAA-E224-F574-F61001124DB6}"/>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10381FD8-1D74-81EF-0ACB-A8AFB694BC7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sp>
        <p:nvSpPr>
          <p:cNvPr id="5" name="AutoShape 16">
            <a:extLst>
              <a:ext uri="{FF2B5EF4-FFF2-40B4-BE49-F238E27FC236}">
                <a16:creationId xmlns:a16="http://schemas.microsoft.com/office/drawing/2014/main" id="{4A061AD3-6552-F8FB-8BA0-0E377C7B5CC6}"/>
              </a:ext>
            </a:extLst>
          </p:cNvPr>
          <p:cNvSpPr/>
          <p:nvPr userDrawn="1"/>
        </p:nvSpPr>
        <p:spPr>
          <a:xfrm>
            <a:off x="1028700" y="-12085"/>
            <a:ext cx="16230600" cy="419124"/>
          </a:xfrm>
          <a:prstGeom prst="rect">
            <a:avLst/>
          </a:prstGeom>
          <a:solidFill>
            <a:srgbClr val="2D4FA3"/>
          </a:solidFill>
        </p:spPr>
      </p:sp>
      <p:sp>
        <p:nvSpPr>
          <p:cNvPr id="6" name="AutoShape 17">
            <a:extLst>
              <a:ext uri="{FF2B5EF4-FFF2-40B4-BE49-F238E27FC236}">
                <a16:creationId xmlns:a16="http://schemas.microsoft.com/office/drawing/2014/main" id="{EC0A3617-30C4-25D5-9167-F7BA745CD45A}"/>
              </a:ext>
            </a:extLst>
          </p:cNvPr>
          <p:cNvSpPr/>
          <p:nvPr userDrawn="1"/>
        </p:nvSpPr>
        <p:spPr>
          <a:xfrm>
            <a:off x="1028700" y="9879962"/>
            <a:ext cx="16230600" cy="451775"/>
          </a:xfrm>
          <a:prstGeom prst="rect">
            <a:avLst/>
          </a:prstGeom>
          <a:solidFill>
            <a:srgbClr val="2D4FA3"/>
          </a:solidFill>
        </p:spPr>
      </p:sp>
      <p:pic>
        <p:nvPicPr>
          <p:cNvPr id="7" name="Picture 18">
            <a:extLst>
              <a:ext uri="{FF2B5EF4-FFF2-40B4-BE49-F238E27FC236}">
                <a16:creationId xmlns:a16="http://schemas.microsoft.com/office/drawing/2014/main" id="{D2165BEC-BF73-DA00-9B35-D49E96E7284C}"/>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11" name="Title 14">
            <a:extLst>
              <a:ext uri="{FF2B5EF4-FFF2-40B4-BE49-F238E27FC236}">
                <a16:creationId xmlns:a16="http://schemas.microsoft.com/office/drawing/2014/main" id="{909542E4-F566-7015-9BE6-76481428C14D}"/>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2" name="Text Placeholder 28">
            <a:extLst>
              <a:ext uri="{FF2B5EF4-FFF2-40B4-BE49-F238E27FC236}">
                <a16:creationId xmlns:a16="http://schemas.microsoft.com/office/drawing/2014/main" id="{45C85475-A148-194F-EF49-139B6254E01E}"/>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36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2D4FA3"/>
        </a:solidFill>
        <a:effectLst/>
      </p:bgPr>
    </p:bg>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FD84401C-AF53-D963-894B-6D687E33D88D}"/>
              </a:ext>
            </a:extLst>
          </p:cNvPr>
          <p:cNvSpPr/>
          <p:nvPr userDrawn="1"/>
        </p:nvSpPr>
        <p:spPr>
          <a:xfrm rot="-1753206">
            <a:off x="-1113304" y="4354356"/>
            <a:ext cx="25783492" cy="9586163"/>
          </a:xfrm>
          <a:prstGeom prst="rect">
            <a:avLst/>
          </a:prstGeom>
          <a:solidFill>
            <a:srgbClr val="000000">
              <a:alpha val="6667"/>
            </a:srgbClr>
          </a:solidFill>
        </p:spPr>
      </p:sp>
      <p:pic>
        <p:nvPicPr>
          <p:cNvPr id="8" name="Picture 3">
            <a:extLst>
              <a:ext uri="{FF2B5EF4-FFF2-40B4-BE49-F238E27FC236}">
                <a16:creationId xmlns:a16="http://schemas.microsoft.com/office/drawing/2014/main" id="{436F7361-4E62-6C79-3590-3028AF12E60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5655422" y="1654922"/>
            <a:ext cx="6977156" cy="6977156"/>
          </a:xfrm>
          <a:prstGeom prst="rect">
            <a:avLst/>
          </a:prstGeom>
        </p:spPr>
      </p:pic>
      <p:pic>
        <p:nvPicPr>
          <p:cNvPr id="10" name="Picture 5">
            <a:extLst>
              <a:ext uri="{FF2B5EF4-FFF2-40B4-BE49-F238E27FC236}">
                <a16:creationId xmlns:a16="http://schemas.microsoft.com/office/drawing/2014/main" id="{9B2AE70D-EC6B-3772-9EAE-709D1FE431E0}"/>
              </a:ext>
            </a:extLst>
          </p:cNvPr>
          <p:cNvPicPr>
            <a:picLocks noChangeAspect="1"/>
          </p:cNvPicPr>
          <p:nvPr userDrawn="1"/>
        </p:nvPicPr>
        <p:blipFill>
          <a:blip r:embed="rId4"/>
          <a:srcRect/>
          <a:stretch>
            <a:fillRect/>
          </a:stretch>
        </p:blipFill>
        <p:spPr>
          <a:xfrm>
            <a:off x="7480067" y="9147437"/>
            <a:ext cx="3327866" cy="1063068"/>
          </a:xfrm>
          <a:prstGeom prst="rect">
            <a:avLst/>
          </a:prstGeom>
        </p:spPr>
      </p:pic>
      <p:sp>
        <p:nvSpPr>
          <p:cNvPr id="11" name="Title 10">
            <a:extLst>
              <a:ext uri="{FF2B5EF4-FFF2-40B4-BE49-F238E27FC236}">
                <a16:creationId xmlns:a16="http://schemas.microsoft.com/office/drawing/2014/main" id="{E0584D2A-7F09-6960-46D6-BA4D226A20CB}"/>
              </a:ext>
            </a:extLst>
          </p:cNvPr>
          <p:cNvSpPr>
            <a:spLocks noGrp="1"/>
          </p:cNvSpPr>
          <p:nvPr>
            <p:ph type="title"/>
          </p:nvPr>
        </p:nvSpPr>
        <p:spPr>
          <a:xfrm>
            <a:off x="5655422" y="4572000"/>
            <a:ext cx="6977156" cy="1143000"/>
          </a:xfrm>
        </p:spPr>
        <p:txBody>
          <a:bodyPr>
            <a:noAutofit/>
          </a:bodyPr>
          <a:lstStyle>
            <a:lvl1pPr>
              <a:defRPr sz="8240" b="1" i="0">
                <a:solidFill>
                  <a:schemeClr val="bg1"/>
                </a:solidFill>
                <a:latin typeface="+mj-lt"/>
              </a:defRPr>
            </a:lvl1p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1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15F606B5-6FAD-E025-5460-B7684A9838F9}"/>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E174C33E-74E0-1673-0529-F74C767833C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sp>
        <p:nvSpPr>
          <p:cNvPr id="4" name="AutoShape 16">
            <a:extLst>
              <a:ext uri="{FF2B5EF4-FFF2-40B4-BE49-F238E27FC236}">
                <a16:creationId xmlns:a16="http://schemas.microsoft.com/office/drawing/2014/main" id="{AE387F41-B37B-0885-000E-E9AD295785BC}"/>
              </a:ext>
            </a:extLst>
          </p:cNvPr>
          <p:cNvSpPr/>
          <p:nvPr userDrawn="1"/>
        </p:nvSpPr>
        <p:spPr>
          <a:xfrm>
            <a:off x="1028700" y="-12085"/>
            <a:ext cx="16230600" cy="419124"/>
          </a:xfrm>
          <a:prstGeom prst="rect">
            <a:avLst/>
          </a:prstGeom>
          <a:solidFill>
            <a:srgbClr val="18A9A3"/>
          </a:solidFill>
        </p:spPr>
      </p:sp>
      <p:sp>
        <p:nvSpPr>
          <p:cNvPr id="5" name="AutoShape 17">
            <a:extLst>
              <a:ext uri="{FF2B5EF4-FFF2-40B4-BE49-F238E27FC236}">
                <a16:creationId xmlns:a16="http://schemas.microsoft.com/office/drawing/2014/main" id="{6CCDCC6A-5B13-BAAF-C540-00DC4AFFEFF0}"/>
              </a:ext>
            </a:extLst>
          </p:cNvPr>
          <p:cNvSpPr/>
          <p:nvPr userDrawn="1"/>
        </p:nvSpPr>
        <p:spPr>
          <a:xfrm>
            <a:off x="1028700" y="9879962"/>
            <a:ext cx="16230600" cy="451775"/>
          </a:xfrm>
          <a:prstGeom prst="rect">
            <a:avLst/>
          </a:prstGeom>
          <a:solidFill>
            <a:srgbClr val="18A9A3"/>
          </a:solidFill>
        </p:spPr>
      </p:sp>
      <p:pic>
        <p:nvPicPr>
          <p:cNvPr id="6" name="Picture 18">
            <a:extLst>
              <a:ext uri="{FF2B5EF4-FFF2-40B4-BE49-F238E27FC236}">
                <a16:creationId xmlns:a16="http://schemas.microsoft.com/office/drawing/2014/main" id="{B95B5CB4-2BCC-655E-0A62-C187000A6F16}"/>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7" name="Title 14">
            <a:extLst>
              <a:ext uri="{FF2B5EF4-FFF2-40B4-BE49-F238E27FC236}">
                <a16:creationId xmlns:a16="http://schemas.microsoft.com/office/drawing/2014/main" id="{CE6F42B4-C0AB-FD11-E877-C7EEBA155765}"/>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0" name="Text Placeholder 28">
            <a:extLst>
              <a:ext uri="{FF2B5EF4-FFF2-40B4-BE49-F238E27FC236}">
                <a16:creationId xmlns:a16="http://schemas.microsoft.com/office/drawing/2014/main" id="{4F160323-0A26-4391-96D3-6B0A4FB142DD}"/>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2258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3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93E91E00-6F5D-6315-0543-5F215198CE95}"/>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5437B962-F15B-A0AE-8720-1351877A694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sp>
        <p:nvSpPr>
          <p:cNvPr id="4" name="AutoShape 16">
            <a:extLst>
              <a:ext uri="{FF2B5EF4-FFF2-40B4-BE49-F238E27FC236}">
                <a16:creationId xmlns:a16="http://schemas.microsoft.com/office/drawing/2014/main" id="{7DBBE1FC-FE09-53E7-2F3F-C517E3FA5111}"/>
              </a:ext>
            </a:extLst>
          </p:cNvPr>
          <p:cNvSpPr/>
          <p:nvPr userDrawn="1"/>
        </p:nvSpPr>
        <p:spPr>
          <a:xfrm>
            <a:off x="1028700" y="-12085"/>
            <a:ext cx="16230600" cy="419124"/>
          </a:xfrm>
          <a:prstGeom prst="rect">
            <a:avLst/>
          </a:prstGeom>
          <a:solidFill>
            <a:srgbClr val="442B6B"/>
          </a:solidFill>
        </p:spPr>
      </p:sp>
      <p:sp>
        <p:nvSpPr>
          <p:cNvPr id="5" name="AutoShape 17">
            <a:extLst>
              <a:ext uri="{FF2B5EF4-FFF2-40B4-BE49-F238E27FC236}">
                <a16:creationId xmlns:a16="http://schemas.microsoft.com/office/drawing/2014/main" id="{588607E4-6D74-B4CA-4161-B0E87F3A155C}"/>
              </a:ext>
            </a:extLst>
          </p:cNvPr>
          <p:cNvSpPr/>
          <p:nvPr userDrawn="1"/>
        </p:nvSpPr>
        <p:spPr>
          <a:xfrm>
            <a:off x="1028700" y="9879962"/>
            <a:ext cx="16230600" cy="451775"/>
          </a:xfrm>
          <a:prstGeom prst="rect">
            <a:avLst/>
          </a:prstGeom>
          <a:solidFill>
            <a:srgbClr val="442B6B"/>
          </a:solidFill>
        </p:spPr>
      </p:sp>
      <p:pic>
        <p:nvPicPr>
          <p:cNvPr id="6" name="Picture 18">
            <a:extLst>
              <a:ext uri="{FF2B5EF4-FFF2-40B4-BE49-F238E27FC236}">
                <a16:creationId xmlns:a16="http://schemas.microsoft.com/office/drawing/2014/main" id="{00D7346E-8DEA-E1D3-EB4C-83E32BEF282B}"/>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7" name="Title 14">
            <a:extLst>
              <a:ext uri="{FF2B5EF4-FFF2-40B4-BE49-F238E27FC236}">
                <a16:creationId xmlns:a16="http://schemas.microsoft.com/office/drawing/2014/main" id="{1D179936-7DCC-234D-CBC9-FA3F07459BF9}"/>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0" name="Text Placeholder 28">
            <a:extLst>
              <a:ext uri="{FF2B5EF4-FFF2-40B4-BE49-F238E27FC236}">
                <a16:creationId xmlns:a16="http://schemas.microsoft.com/office/drawing/2014/main" id="{FB158472-A6C0-6152-994C-CABD5457C4BE}"/>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01714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5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9E5204F5-7D52-26BD-655F-5253B23AFF82}"/>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78A9FC4B-69FB-60CC-4264-3F80E645238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28700" y="1104900"/>
            <a:ext cx="1783058" cy="295015"/>
          </a:xfrm>
          <a:prstGeom prst="rect">
            <a:avLst/>
          </a:prstGeom>
        </p:spPr>
      </p:pic>
      <p:sp>
        <p:nvSpPr>
          <p:cNvPr id="4" name="AutoShape 16">
            <a:extLst>
              <a:ext uri="{FF2B5EF4-FFF2-40B4-BE49-F238E27FC236}">
                <a16:creationId xmlns:a16="http://schemas.microsoft.com/office/drawing/2014/main" id="{7C529202-8B2C-228E-E4D0-F062F6DF7A07}"/>
              </a:ext>
            </a:extLst>
          </p:cNvPr>
          <p:cNvSpPr/>
          <p:nvPr userDrawn="1"/>
        </p:nvSpPr>
        <p:spPr>
          <a:xfrm>
            <a:off x="1028700" y="-12085"/>
            <a:ext cx="16230600" cy="419124"/>
          </a:xfrm>
          <a:prstGeom prst="rect">
            <a:avLst/>
          </a:prstGeom>
          <a:solidFill>
            <a:srgbClr val="AD2954"/>
          </a:solidFill>
        </p:spPr>
      </p:sp>
      <p:sp>
        <p:nvSpPr>
          <p:cNvPr id="5" name="AutoShape 17">
            <a:extLst>
              <a:ext uri="{FF2B5EF4-FFF2-40B4-BE49-F238E27FC236}">
                <a16:creationId xmlns:a16="http://schemas.microsoft.com/office/drawing/2014/main" id="{23CA4E3C-7BEC-C543-1F23-0F012DDA8674}"/>
              </a:ext>
            </a:extLst>
          </p:cNvPr>
          <p:cNvSpPr/>
          <p:nvPr userDrawn="1"/>
        </p:nvSpPr>
        <p:spPr>
          <a:xfrm>
            <a:off x="1028700" y="9879962"/>
            <a:ext cx="16230600" cy="451775"/>
          </a:xfrm>
          <a:prstGeom prst="rect">
            <a:avLst/>
          </a:prstGeom>
          <a:solidFill>
            <a:srgbClr val="AD2954"/>
          </a:solidFill>
        </p:spPr>
      </p:sp>
      <p:pic>
        <p:nvPicPr>
          <p:cNvPr id="6" name="Picture 18">
            <a:extLst>
              <a:ext uri="{FF2B5EF4-FFF2-40B4-BE49-F238E27FC236}">
                <a16:creationId xmlns:a16="http://schemas.microsoft.com/office/drawing/2014/main" id="{3DF9468F-304E-E2B8-86F7-E73A47181C8A}"/>
              </a:ext>
            </a:extLst>
          </p:cNvPr>
          <p:cNvPicPr>
            <a:picLocks noChangeAspect="1"/>
          </p:cNvPicPr>
          <p:nvPr userDrawn="1"/>
        </p:nvPicPr>
        <p:blipFill>
          <a:blip r:embed="rId4"/>
          <a:srcRect/>
          <a:stretch>
            <a:fillRect/>
          </a:stretch>
        </p:blipFill>
        <p:spPr>
          <a:xfrm>
            <a:off x="13619551" y="382855"/>
            <a:ext cx="4236972" cy="2048338"/>
          </a:xfrm>
          <a:prstGeom prst="rect">
            <a:avLst/>
          </a:prstGeom>
        </p:spPr>
      </p:pic>
      <p:sp>
        <p:nvSpPr>
          <p:cNvPr id="7" name="Title 14">
            <a:extLst>
              <a:ext uri="{FF2B5EF4-FFF2-40B4-BE49-F238E27FC236}">
                <a16:creationId xmlns:a16="http://schemas.microsoft.com/office/drawing/2014/main" id="{A0C27832-B07A-F48A-8517-A722DFDDD02F}"/>
              </a:ext>
            </a:extLst>
          </p:cNvPr>
          <p:cNvSpPr>
            <a:spLocks noGrp="1"/>
          </p:cNvSpPr>
          <p:nvPr>
            <p:ph type="title"/>
          </p:nvPr>
        </p:nvSpPr>
        <p:spPr>
          <a:xfrm>
            <a:off x="1028700" y="1485900"/>
            <a:ext cx="10993534" cy="1143000"/>
          </a:xfrm>
        </p:spPr>
        <p:txBody>
          <a:bodyPr>
            <a:noAutofit/>
          </a:bodyPr>
          <a:lstStyle>
            <a:lvl1pPr algn="l">
              <a:defRPr sz="6000" b="1" i="1">
                <a:solidFill>
                  <a:srgbClr val="19315C"/>
                </a:solidFill>
                <a:latin typeface="+mj-lt"/>
              </a:defRPr>
            </a:lvl1pPr>
          </a:lstStyle>
          <a:p>
            <a:r>
              <a:rPr lang="en-US"/>
              <a:t>Click to edit Master title style</a:t>
            </a:r>
          </a:p>
        </p:txBody>
      </p:sp>
      <p:sp>
        <p:nvSpPr>
          <p:cNvPr id="10" name="Text Placeholder 28">
            <a:extLst>
              <a:ext uri="{FF2B5EF4-FFF2-40B4-BE49-F238E27FC236}">
                <a16:creationId xmlns:a16="http://schemas.microsoft.com/office/drawing/2014/main" id="{276E6460-2D90-F8EB-8938-62F46C6B2B4D}"/>
              </a:ext>
            </a:extLst>
          </p:cNvPr>
          <p:cNvSpPr>
            <a:spLocks noGrp="1"/>
          </p:cNvSpPr>
          <p:nvPr>
            <p:ph type="body" sz="quarter" idx="12"/>
          </p:nvPr>
        </p:nvSpPr>
        <p:spPr>
          <a:xfrm>
            <a:off x="1028700" y="2809237"/>
            <a:ext cx="10993438" cy="5991863"/>
          </a:xfrm>
        </p:spPr>
        <p:txBody>
          <a:bodyPr>
            <a:normAutofit/>
          </a:bodyPr>
          <a:lstStyle>
            <a:lvl1pPr>
              <a:defRPr sz="3600" b="0" i="0">
                <a:solidFill>
                  <a:srgbClr val="2D4FA3"/>
                </a:solidFill>
                <a:latin typeface="+mn-lt"/>
              </a:defRPr>
            </a:lvl1pPr>
            <a:lvl2pPr>
              <a:defRPr sz="3600" b="0" i="0">
                <a:solidFill>
                  <a:srgbClr val="2D4FA3"/>
                </a:solidFill>
                <a:latin typeface="+mn-lt"/>
              </a:defRPr>
            </a:lvl2pPr>
            <a:lvl3pPr>
              <a:defRPr sz="3600" b="0" i="0">
                <a:solidFill>
                  <a:srgbClr val="2D4FA3"/>
                </a:solidFill>
                <a:latin typeface="+mn-lt"/>
              </a:defRPr>
            </a:lvl3pPr>
            <a:lvl4pPr>
              <a:defRPr sz="3600" b="0" i="0">
                <a:solidFill>
                  <a:srgbClr val="2D4FA3"/>
                </a:solidFill>
                <a:latin typeface="+mn-lt"/>
              </a:defRPr>
            </a:lvl4pPr>
            <a:lvl5pPr>
              <a:defRPr sz="3600" b="0" i="0">
                <a:solidFill>
                  <a:srgbClr val="2D4FA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46472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CCE59"/>
        </a:solid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3D4DCF34-9B49-B8E8-E748-C3066934B8AE}"/>
              </a:ext>
            </a:extLst>
          </p:cNvPr>
          <p:cNvSpPr/>
          <p:nvPr userDrawn="1"/>
        </p:nvSpPr>
        <p:spPr>
          <a:xfrm rot="-1753206">
            <a:off x="-1113304" y="4354356"/>
            <a:ext cx="25783492" cy="9586163"/>
          </a:xfrm>
          <a:prstGeom prst="rect">
            <a:avLst/>
          </a:prstGeom>
          <a:solidFill>
            <a:srgbClr val="545454">
              <a:alpha val="4706"/>
            </a:srgbClr>
          </a:solidFill>
        </p:spPr>
      </p:sp>
      <p:pic>
        <p:nvPicPr>
          <p:cNvPr id="7" name="Picture 3">
            <a:extLst>
              <a:ext uri="{FF2B5EF4-FFF2-40B4-BE49-F238E27FC236}">
                <a16:creationId xmlns:a16="http://schemas.microsoft.com/office/drawing/2014/main" id="{A97102E9-8F0F-4BB4-454D-12CCE6BA2229}"/>
              </a:ext>
            </a:extLst>
          </p:cNvPr>
          <p:cNvPicPr>
            <a:picLocks noChangeAspect="1"/>
          </p:cNvPicPr>
          <p:nvPr userDrawn="1"/>
        </p:nvPicPr>
        <p:blipFill>
          <a:blip r:embed="rId2">
            <a:alphaModFix amt="50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20224" y="-679748"/>
            <a:ext cx="11740992" cy="11740992"/>
          </a:xfrm>
          <a:prstGeom prst="rect">
            <a:avLst/>
          </a:prstGeom>
        </p:spPr>
      </p:pic>
      <p:sp>
        <p:nvSpPr>
          <p:cNvPr id="8" name="AutoShape 4">
            <a:extLst>
              <a:ext uri="{FF2B5EF4-FFF2-40B4-BE49-F238E27FC236}">
                <a16:creationId xmlns:a16="http://schemas.microsoft.com/office/drawing/2014/main" id="{C6CBB3FA-DC15-F562-D002-B00A9DD3CD53}"/>
              </a:ext>
            </a:extLst>
          </p:cNvPr>
          <p:cNvSpPr/>
          <p:nvPr userDrawn="1"/>
        </p:nvSpPr>
        <p:spPr>
          <a:xfrm>
            <a:off x="1028700" y="615601"/>
            <a:ext cx="16230600" cy="9055797"/>
          </a:xfrm>
          <a:prstGeom prst="rect">
            <a:avLst/>
          </a:prstGeom>
          <a:solidFill>
            <a:srgbClr val="F4F4F4"/>
          </a:solidFill>
        </p:spPr>
      </p:sp>
      <p:pic>
        <p:nvPicPr>
          <p:cNvPr id="9" name="Picture 5">
            <a:extLst>
              <a:ext uri="{FF2B5EF4-FFF2-40B4-BE49-F238E27FC236}">
                <a16:creationId xmlns:a16="http://schemas.microsoft.com/office/drawing/2014/main" id="{F2BDAF07-3814-BC79-2A5A-4E7C87120246}"/>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5071134" y="1054482"/>
            <a:ext cx="1783058" cy="295015"/>
          </a:xfrm>
          <a:prstGeom prst="rect">
            <a:avLst/>
          </a:prstGeom>
        </p:spPr>
      </p:pic>
      <p:sp>
        <p:nvSpPr>
          <p:cNvPr id="10" name="AutoShape 6">
            <a:extLst>
              <a:ext uri="{FF2B5EF4-FFF2-40B4-BE49-F238E27FC236}">
                <a16:creationId xmlns:a16="http://schemas.microsoft.com/office/drawing/2014/main" id="{E33783FC-B93A-4429-FDA4-B36809E020AA}"/>
              </a:ext>
            </a:extLst>
          </p:cNvPr>
          <p:cNvSpPr/>
          <p:nvPr userDrawn="1"/>
        </p:nvSpPr>
        <p:spPr>
          <a:xfrm rot="-5400000">
            <a:off x="13018986" y="5376538"/>
            <a:ext cx="6492240" cy="0"/>
          </a:xfrm>
          <a:prstGeom prst="line">
            <a:avLst/>
          </a:prstGeom>
          <a:ln w="9525" cap="rnd">
            <a:solidFill>
              <a:srgbClr val="2E50A2"/>
            </a:solidFill>
            <a:prstDash val="solid"/>
            <a:headEnd type="none" w="sm" len="sm"/>
            <a:tailEnd type="none" w="sm" len="sm"/>
          </a:ln>
        </p:spPr>
      </p:sp>
      <p:pic>
        <p:nvPicPr>
          <p:cNvPr id="11" name="Picture 7">
            <a:extLst>
              <a:ext uri="{FF2B5EF4-FFF2-40B4-BE49-F238E27FC236}">
                <a16:creationId xmlns:a16="http://schemas.microsoft.com/office/drawing/2014/main" id="{8CE77130-D08D-1E00-5BA3-C296BF95EB5C}"/>
              </a:ext>
            </a:extLst>
          </p:cNvPr>
          <p:cNvPicPr>
            <a:picLocks noChangeAspect="1"/>
          </p:cNvPicPr>
          <p:nvPr userDrawn="1"/>
        </p:nvPicPr>
        <p:blipFill>
          <a:blip r:embed="rId6"/>
          <a:srcRect/>
          <a:stretch>
            <a:fillRect/>
          </a:stretch>
        </p:blipFill>
        <p:spPr>
          <a:xfrm>
            <a:off x="14036220" y="8368348"/>
            <a:ext cx="3223080" cy="1558178"/>
          </a:xfrm>
          <a:prstGeom prst="rect">
            <a:avLst/>
          </a:prstGeom>
        </p:spPr>
      </p:pic>
      <p:sp>
        <p:nvSpPr>
          <p:cNvPr id="19" name="Picture Placeholder 18">
            <a:extLst>
              <a:ext uri="{FF2B5EF4-FFF2-40B4-BE49-F238E27FC236}">
                <a16:creationId xmlns:a16="http://schemas.microsoft.com/office/drawing/2014/main" id="{2F01BE44-EC75-793E-AC40-22B0078D7BA1}"/>
              </a:ext>
            </a:extLst>
          </p:cNvPr>
          <p:cNvSpPr>
            <a:spLocks noGrp="1"/>
          </p:cNvSpPr>
          <p:nvPr>
            <p:ph type="pic" sz="quarter" idx="10"/>
          </p:nvPr>
        </p:nvSpPr>
        <p:spPr>
          <a:xfrm>
            <a:off x="1676400" y="1054100"/>
            <a:ext cx="5562600" cy="8280400"/>
          </a:xfrm>
        </p:spPr>
        <p:txBody>
          <a:bodyPr/>
          <a:lstStyle/>
          <a:p>
            <a:endParaRPr lang="en-US"/>
          </a:p>
        </p:txBody>
      </p:sp>
      <p:sp>
        <p:nvSpPr>
          <p:cNvPr id="20" name="Title 14">
            <a:extLst>
              <a:ext uri="{FF2B5EF4-FFF2-40B4-BE49-F238E27FC236}">
                <a16:creationId xmlns:a16="http://schemas.microsoft.com/office/drawing/2014/main" id="{C17ABC4D-60B2-3FDF-452F-77D0F14CA751}"/>
              </a:ext>
            </a:extLst>
          </p:cNvPr>
          <p:cNvSpPr>
            <a:spLocks noGrp="1"/>
          </p:cNvSpPr>
          <p:nvPr>
            <p:ph type="title"/>
          </p:nvPr>
        </p:nvSpPr>
        <p:spPr>
          <a:xfrm>
            <a:off x="7683777" y="1554938"/>
            <a:ext cx="8229600" cy="1143000"/>
          </a:xfrm>
        </p:spPr>
        <p:txBody>
          <a:bodyPr/>
          <a:lstStyle>
            <a:lvl1pPr algn="l">
              <a:defRPr b="1" i="1">
                <a:solidFill>
                  <a:srgbClr val="2D4FA3"/>
                </a:solidFill>
                <a:latin typeface="+mj-lt"/>
              </a:defRPr>
            </a:lvl1pPr>
          </a:lstStyle>
          <a:p>
            <a:r>
              <a:rPr lang="en-US"/>
              <a:t>Click to edit Master title style</a:t>
            </a:r>
          </a:p>
        </p:txBody>
      </p:sp>
      <p:sp>
        <p:nvSpPr>
          <p:cNvPr id="21" name="Content Placeholder 3">
            <a:extLst>
              <a:ext uri="{FF2B5EF4-FFF2-40B4-BE49-F238E27FC236}">
                <a16:creationId xmlns:a16="http://schemas.microsoft.com/office/drawing/2014/main" id="{136BFE2E-7D16-E52E-4021-06339057D8E2}"/>
              </a:ext>
            </a:extLst>
          </p:cNvPr>
          <p:cNvSpPr>
            <a:spLocks noGrp="1"/>
          </p:cNvSpPr>
          <p:nvPr>
            <p:ph sz="half" idx="2"/>
          </p:nvPr>
        </p:nvSpPr>
        <p:spPr>
          <a:xfrm>
            <a:off x="7683776" y="2888271"/>
            <a:ext cx="8229599" cy="5877772"/>
          </a:xfrm>
        </p:spPr>
        <p:txBody>
          <a:bodyPr>
            <a:normAutofit/>
          </a:bodyPr>
          <a:lstStyle>
            <a:lvl1pPr>
              <a:defRPr sz="2500" b="0" i="0">
                <a:solidFill>
                  <a:srgbClr val="2D4FA3"/>
                </a:solidFill>
                <a:latin typeface="+mn-lt"/>
              </a:defRPr>
            </a:lvl1pPr>
            <a:lvl2pPr>
              <a:defRPr sz="2500" b="0" i="0">
                <a:solidFill>
                  <a:srgbClr val="2D4FA3"/>
                </a:solidFill>
                <a:latin typeface="+mn-lt"/>
              </a:defRPr>
            </a:lvl2pPr>
            <a:lvl3pPr>
              <a:defRPr sz="2500" b="0" i="0">
                <a:solidFill>
                  <a:srgbClr val="2D4FA3"/>
                </a:solidFill>
                <a:latin typeface="+mn-lt"/>
              </a:defRPr>
            </a:lvl3pPr>
            <a:lvl4pPr>
              <a:defRPr sz="2500" b="0" i="0">
                <a:solidFill>
                  <a:srgbClr val="2D4FA3"/>
                </a:solidFill>
                <a:latin typeface="+mn-lt"/>
              </a:defRPr>
            </a:lvl4pPr>
            <a:lvl5pPr>
              <a:defRPr sz="2500" b="0" i="0">
                <a:solidFill>
                  <a:srgbClr val="2D4FA3"/>
                </a:solidFill>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8635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CCE59"/>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1B78338-FD64-174F-B72A-57BC6FEC8C72}"/>
              </a:ext>
            </a:extLst>
          </p:cNvPr>
          <p:cNvSpPr/>
          <p:nvPr userDrawn="1"/>
        </p:nvSpPr>
        <p:spPr>
          <a:xfrm rot="-1753206">
            <a:off x="-1113304" y="4354356"/>
            <a:ext cx="25783492" cy="9586163"/>
          </a:xfrm>
          <a:prstGeom prst="rect">
            <a:avLst/>
          </a:prstGeom>
          <a:solidFill>
            <a:srgbClr val="545454">
              <a:alpha val="4706"/>
            </a:srgbClr>
          </a:solidFill>
        </p:spPr>
      </p:sp>
      <p:pic>
        <p:nvPicPr>
          <p:cNvPr id="3" name="Picture 3">
            <a:extLst>
              <a:ext uri="{FF2B5EF4-FFF2-40B4-BE49-F238E27FC236}">
                <a16:creationId xmlns:a16="http://schemas.microsoft.com/office/drawing/2014/main" id="{17C2D3FC-1390-1027-33AC-BA507E41E64E}"/>
              </a:ext>
            </a:extLst>
          </p:cNvPr>
          <p:cNvPicPr>
            <a:picLocks noChangeAspect="1"/>
          </p:cNvPicPr>
          <p:nvPr userDrawn="1"/>
        </p:nvPicPr>
        <p:blipFill>
          <a:blip r:embed="rId2">
            <a:alphaModFix amt="50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20224" y="-679748"/>
            <a:ext cx="11740992" cy="11740992"/>
          </a:xfrm>
          <a:prstGeom prst="rect">
            <a:avLst/>
          </a:prstGeom>
        </p:spPr>
      </p:pic>
      <p:sp>
        <p:nvSpPr>
          <p:cNvPr id="4" name="AutoShape 4">
            <a:extLst>
              <a:ext uri="{FF2B5EF4-FFF2-40B4-BE49-F238E27FC236}">
                <a16:creationId xmlns:a16="http://schemas.microsoft.com/office/drawing/2014/main" id="{3DADF8F1-2BC8-1BF4-2835-BB3E04422408}"/>
              </a:ext>
            </a:extLst>
          </p:cNvPr>
          <p:cNvSpPr/>
          <p:nvPr userDrawn="1"/>
        </p:nvSpPr>
        <p:spPr>
          <a:xfrm>
            <a:off x="1028700" y="615601"/>
            <a:ext cx="16230600" cy="9055797"/>
          </a:xfrm>
          <a:prstGeom prst="rect">
            <a:avLst/>
          </a:prstGeom>
          <a:solidFill>
            <a:srgbClr val="F4F4F4"/>
          </a:solidFill>
        </p:spPr>
      </p:sp>
      <p:pic>
        <p:nvPicPr>
          <p:cNvPr id="5" name="Picture 5">
            <a:extLst>
              <a:ext uri="{FF2B5EF4-FFF2-40B4-BE49-F238E27FC236}">
                <a16:creationId xmlns:a16="http://schemas.microsoft.com/office/drawing/2014/main" id="{26F46F68-7FF7-6F04-85F9-B82C6DBAA0A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5071134" y="1054482"/>
            <a:ext cx="1783058" cy="295015"/>
          </a:xfrm>
          <a:prstGeom prst="rect">
            <a:avLst/>
          </a:prstGeom>
        </p:spPr>
      </p:pic>
      <p:sp>
        <p:nvSpPr>
          <p:cNvPr id="12" name="AutoShape 6">
            <a:extLst>
              <a:ext uri="{FF2B5EF4-FFF2-40B4-BE49-F238E27FC236}">
                <a16:creationId xmlns:a16="http://schemas.microsoft.com/office/drawing/2014/main" id="{12F9E80E-97FD-91C3-8053-C9F83912B6C8}"/>
              </a:ext>
            </a:extLst>
          </p:cNvPr>
          <p:cNvSpPr/>
          <p:nvPr userDrawn="1"/>
        </p:nvSpPr>
        <p:spPr>
          <a:xfrm rot="-5400000">
            <a:off x="13018986" y="5376538"/>
            <a:ext cx="6492240" cy="0"/>
          </a:xfrm>
          <a:prstGeom prst="line">
            <a:avLst/>
          </a:prstGeom>
          <a:ln w="9525" cap="rnd">
            <a:solidFill>
              <a:srgbClr val="2E50A2"/>
            </a:solidFill>
            <a:prstDash val="solid"/>
            <a:headEnd type="none" w="sm" len="sm"/>
            <a:tailEnd type="none" w="sm" len="sm"/>
          </a:ln>
        </p:spPr>
      </p:sp>
      <p:pic>
        <p:nvPicPr>
          <p:cNvPr id="13" name="Picture 7">
            <a:extLst>
              <a:ext uri="{FF2B5EF4-FFF2-40B4-BE49-F238E27FC236}">
                <a16:creationId xmlns:a16="http://schemas.microsoft.com/office/drawing/2014/main" id="{F8E922C6-D372-495E-9C65-9C6D995BB9E3}"/>
              </a:ext>
            </a:extLst>
          </p:cNvPr>
          <p:cNvPicPr>
            <a:picLocks noChangeAspect="1"/>
          </p:cNvPicPr>
          <p:nvPr userDrawn="1"/>
        </p:nvPicPr>
        <p:blipFill>
          <a:blip r:embed="rId6"/>
          <a:srcRect/>
          <a:stretch>
            <a:fillRect/>
          </a:stretch>
        </p:blipFill>
        <p:spPr>
          <a:xfrm>
            <a:off x="14036220" y="8368348"/>
            <a:ext cx="3223080" cy="1558178"/>
          </a:xfrm>
          <a:prstGeom prst="rect">
            <a:avLst/>
          </a:prstGeom>
        </p:spPr>
      </p:pic>
      <p:sp>
        <p:nvSpPr>
          <p:cNvPr id="16" name="Title 15">
            <a:extLst>
              <a:ext uri="{FF2B5EF4-FFF2-40B4-BE49-F238E27FC236}">
                <a16:creationId xmlns:a16="http://schemas.microsoft.com/office/drawing/2014/main" id="{DE1D4A5C-90C6-A548-9E7B-D0AF861726F9}"/>
              </a:ext>
            </a:extLst>
          </p:cNvPr>
          <p:cNvSpPr>
            <a:spLocks noGrp="1"/>
          </p:cNvSpPr>
          <p:nvPr>
            <p:ph type="title"/>
          </p:nvPr>
        </p:nvSpPr>
        <p:spPr>
          <a:xfrm>
            <a:off x="5029200" y="1349497"/>
            <a:ext cx="8229600" cy="1143000"/>
          </a:xfrm>
        </p:spPr>
        <p:txBody>
          <a:bodyPr>
            <a:normAutofit/>
          </a:bodyPr>
          <a:lstStyle>
            <a:lvl1pPr>
              <a:defRPr sz="3700" b="1" i="0">
                <a:solidFill>
                  <a:srgbClr val="2D4FA3"/>
                </a:solidFill>
                <a:latin typeface="+mj-lt"/>
              </a:defRPr>
            </a:lvl1pPr>
          </a:lstStyle>
          <a:p>
            <a:r>
              <a:rPr lang="en-US"/>
              <a:t>Click to edit Master title style</a:t>
            </a:r>
          </a:p>
        </p:txBody>
      </p:sp>
    </p:spTree>
    <p:extLst>
      <p:ext uri="{BB962C8B-B14F-4D97-AF65-F5344CB8AC3E}">
        <p14:creationId xmlns:p14="http://schemas.microsoft.com/office/powerpoint/2010/main" val="18704881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6E906497-3C29-5015-C479-910DA89C6D72}"/>
              </a:ext>
            </a:extLst>
          </p:cNvPr>
          <p:cNvSpPr/>
          <p:nvPr userDrawn="1"/>
        </p:nvSpPr>
        <p:spPr>
          <a:xfrm rot="-1753206">
            <a:off x="-1113304" y="4354356"/>
            <a:ext cx="25783492" cy="9586163"/>
          </a:xfrm>
          <a:prstGeom prst="rect">
            <a:avLst/>
          </a:prstGeom>
          <a:solidFill>
            <a:srgbClr val="545454">
              <a:alpha val="4706"/>
            </a:srgbClr>
          </a:solidFill>
        </p:spPr>
      </p:sp>
      <p:pic>
        <p:nvPicPr>
          <p:cNvPr id="4" name="Picture 4">
            <a:extLst>
              <a:ext uri="{FF2B5EF4-FFF2-40B4-BE49-F238E27FC236}">
                <a16:creationId xmlns:a16="http://schemas.microsoft.com/office/drawing/2014/main" id="{67E96A32-BAB5-1E9A-E0E3-A812BD4A1168}"/>
              </a:ext>
            </a:extLst>
          </p:cNvPr>
          <p:cNvPicPr>
            <a:picLocks noChangeAspect="1"/>
          </p:cNvPicPr>
          <p:nvPr userDrawn="1"/>
        </p:nvPicPr>
        <p:blipFill>
          <a:blip r:embed="rId2"/>
          <a:srcRect/>
          <a:stretch>
            <a:fillRect/>
          </a:stretch>
        </p:blipFill>
        <p:spPr>
          <a:xfrm>
            <a:off x="14036220" y="8368348"/>
            <a:ext cx="3223080" cy="1558178"/>
          </a:xfrm>
          <a:prstGeom prst="rect">
            <a:avLst/>
          </a:prstGeom>
        </p:spPr>
      </p:pic>
      <p:sp>
        <p:nvSpPr>
          <p:cNvPr id="9" name="Title 8">
            <a:extLst>
              <a:ext uri="{FF2B5EF4-FFF2-40B4-BE49-F238E27FC236}">
                <a16:creationId xmlns:a16="http://schemas.microsoft.com/office/drawing/2014/main" id="{21951228-1AB9-04BF-9E68-2F3931A63516}"/>
              </a:ext>
            </a:extLst>
          </p:cNvPr>
          <p:cNvSpPr>
            <a:spLocks noGrp="1"/>
          </p:cNvSpPr>
          <p:nvPr>
            <p:ph type="title" hasCustomPrompt="1"/>
          </p:nvPr>
        </p:nvSpPr>
        <p:spPr>
          <a:xfrm>
            <a:off x="660351" y="703914"/>
            <a:ext cx="8229600" cy="1143000"/>
          </a:xfrm>
        </p:spPr>
        <p:txBody>
          <a:bodyPr>
            <a:noAutofit/>
          </a:bodyPr>
          <a:lstStyle>
            <a:lvl1pPr algn="l">
              <a:defRPr sz="5880" b="1" i="1">
                <a:solidFill>
                  <a:srgbClr val="19315C"/>
                </a:solidFill>
                <a:latin typeface="+mj-lt"/>
              </a:defRPr>
            </a:lvl1pPr>
          </a:lstStyle>
          <a:p>
            <a:r>
              <a:rPr lang="en-US"/>
              <a:t>STAY CONNECTED WITH US</a:t>
            </a:r>
          </a:p>
        </p:txBody>
      </p:sp>
      <p:sp>
        <p:nvSpPr>
          <p:cNvPr id="11" name="Picture Placeholder 10">
            <a:extLst>
              <a:ext uri="{FF2B5EF4-FFF2-40B4-BE49-F238E27FC236}">
                <a16:creationId xmlns:a16="http://schemas.microsoft.com/office/drawing/2014/main" id="{3B9242BF-D00F-8796-A661-B1AF9950479A}"/>
              </a:ext>
            </a:extLst>
          </p:cNvPr>
          <p:cNvSpPr>
            <a:spLocks noGrp="1"/>
          </p:cNvSpPr>
          <p:nvPr>
            <p:ph type="pic" sz="quarter" idx="10"/>
          </p:nvPr>
        </p:nvSpPr>
        <p:spPr>
          <a:xfrm>
            <a:off x="9372600" y="2552700"/>
            <a:ext cx="8243887" cy="5105400"/>
          </a:xfrm>
        </p:spPr>
        <p:txBody>
          <a:bodyPr/>
          <a:lstStyle/>
          <a:p>
            <a:endParaRPr lang="en-US"/>
          </a:p>
        </p:txBody>
      </p:sp>
    </p:spTree>
    <p:extLst>
      <p:ext uri="{BB962C8B-B14F-4D97-AF65-F5344CB8AC3E}">
        <p14:creationId xmlns:p14="http://schemas.microsoft.com/office/powerpoint/2010/main" val="2641296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517295"/>
        </a:solidFill>
        <a:effectLst/>
      </p:bgPr>
    </p:bg>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FD84401C-AF53-D963-894B-6D687E33D88D}"/>
              </a:ext>
            </a:extLst>
          </p:cNvPr>
          <p:cNvSpPr/>
          <p:nvPr userDrawn="1"/>
        </p:nvSpPr>
        <p:spPr>
          <a:xfrm rot="-1753206">
            <a:off x="-1113304" y="4354356"/>
            <a:ext cx="25783492" cy="9586163"/>
          </a:xfrm>
          <a:prstGeom prst="rect">
            <a:avLst/>
          </a:prstGeom>
          <a:solidFill>
            <a:srgbClr val="000000">
              <a:alpha val="6667"/>
            </a:srgbClr>
          </a:solidFill>
        </p:spPr>
      </p:sp>
      <p:pic>
        <p:nvPicPr>
          <p:cNvPr id="8" name="Picture 3">
            <a:extLst>
              <a:ext uri="{FF2B5EF4-FFF2-40B4-BE49-F238E27FC236}">
                <a16:creationId xmlns:a16="http://schemas.microsoft.com/office/drawing/2014/main" id="{436F7361-4E62-6C79-3590-3028AF12E60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5655422" y="1654922"/>
            <a:ext cx="6977156" cy="6977156"/>
          </a:xfrm>
          <a:prstGeom prst="rect">
            <a:avLst/>
          </a:prstGeom>
        </p:spPr>
      </p:pic>
      <p:pic>
        <p:nvPicPr>
          <p:cNvPr id="10" name="Picture 5">
            <a:extLst>
              <a:ext uri="{FF2B5EF4-FFF2-40B4-BE49-F238E27FC236}">
                <a16:creationId xmlns:a16="http://schemas.microsoft.com/office/drawing/2014/main" id="{9B2AE70D-EC6B-3772-9EAE-709D1FE431E0}"/>
              </a:ext>
            </a:extLst>
          </p:cNvPr>
          <p:cNvPicPr>
            <a:picLocks noChangeAspect="1"/>
          </p:cNvPicPr>
          <p:nvPr userDrawn="1"/>
        </p:nvPicPr>
        <p:blipFill>
          <a:blip r:embed="rId4"/>
          <a:srcRect/>
          <a:stretch>
            <a:fillRect/>
          </a:stretch>
        </p:blipFill>
        <p:spPr>
          <a:xfrm>
            <a:off x="7480067" y="9147437"/>
            <a:ext cx="3327866" cy="1063068"/>
          </a:xfrm>
          <a:prstGeom prst="rect">
            <a:avLst/>
          </a:prstGeom>
        </p:spPr>
      </p:pic>
      <p:sp>
        <p:nvSpPr>
          <p:cNvPr id="11" name="Title 10">
            <a:extLst>
              <a:ext uri="{FF2B5EF4-FFF2-40B4-BE49-F238E27FC236}">
                <a16:creationId xmlns:a16="http://schemas.microsoft.com/office/drawing/2014/main" id="{E0584D2A-7F09-6960-46D6-BA4D226A20CB}"/>
              </a:ext>
            </a:extLst>
          </p:cNvPr>
          <p:cNvSpPr>
            <a:spLocks noGrp="1"/>
          </p:cNvSpPr>
          <p:nvPr>
            <p:ph type="title"/>
          </p:nvPr>
        </p:nvSpPr>
        <p:spPr>
          <a:xfrm>
            <a:off x="5655422" y="4572000"/>
            <a:ext cx="6977156" cy="1143000"/>
          </a:xfrm>
        </p:spPr>
        <p:txBody>
          <a:bodyPr>
            <a:noAutofit/>
          </a:bodyPr>
          <a:lstStyle>
            <a:lvl1pPr>
              <a:defRPr sz="824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517528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18A9A3"/>
        </a:solidFill>
        <a:effectLst/>
      </p:bgPr>
    </p:b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A8C53AE4-72EE-053B-484F-40F73DBDDB5A}"/>
              </a:ext>
            </a:extLst>
          </p:cNvPr>
          <p:cNvSpPr/>
          <p:nvPr userDrawn="1"/>
        </p:nvSpPr>
        <p:spPr>
          <a:xfrm rot="-1753206">
            <a:off x="-1113304" y="4354356"/>
            <a:ext cx="25783492" cy="9586163"/>
          </a:xfrm>
          <a:prstGeom prst="rect">
            <a:avLst/>
          </a:prstGeom>
          <a:solidFill>
            <a:srgbClr val="000000">
              <a:alpha val="6667"/>
            </a:srgbClr>
          </a:solidFill>
        </p:spPr>
      </p:sp>
      <p:pic>
        <p:nvPicPr>
          <p:cNvPr id="7" name="Picture 3">
            <a:extLst>
              <a:ext uri="{FF2B5EF4-FFF2-40B4-BE49-F238E27FC236}">
                <a16:creationId xmlns:a16="http://schemas.microsoft.com/office/drawing/2014/main" id="{3ABA277D-1B9F-41DE-56E0-87EF03D0C4B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5655422" y="1654922"/>
            <a:ext cx="6977156" cy="6977156"/>
          </a:xfrm>
          <a:prstGeom prst="rect">
            <a:avLst/>
          </a:prstGeom>
        </p:spPr>
      </p:pic>
      <p:pic>
        <p:nvPicPr>
          <p:cNvPr id="8" name="Picture 5">
            <a:extLst>
              <a:ext uri="{FF2B5EF4-FFF2-40B4-BE49-F238E27FC236}">
                <a16:creationId xmlns:a16="http://schemas.microsoft.com/office/drawing/2014/main" id="{2FD2666A-9602-441E-2847-D973353E0DE1}"/>
              </a:ext>
            </a:extLst>
          </p:cNvPr>
          <p:cNvPicPr>
            <a:picLocks noChangeAspect="1"/>
          </p:cNvPicPr>
          <p:nvPr userDrawn="1"/>
        </p:nvPicPr>
        <p:blipFill>
          <a:blip r:embed="rId4"/>
          <a:srcRect/>
          <a:stretch>
            <a:fillRect/>
          </a:stretch>
        </p:blipFill>
        <p:spPr>
          <a:xfrm>
            <a:off x="7480067" y="9147437"/>
            <a:ext cx="3327866" cy="1063068"/>
          </a:xfrm>
          <a:prstGeom prst="rect">
            <a:avLst/>
          </a:prstGeom>
        </p:spPr>
      </p:pic>
      <p:sp>
        <p:nvSpPr>
          <p:cNvPr id="9" name="Title 10">
            <a:extLst>
              <a:ext uri="{FF2B5EF4-FFF2-40B4-BE49-F238E27FC236}">
                <a16:creationId xmlns:a16="http://schemas.microsoft.com/office/drawing/2014/main" id="{6FCDA006-A9D4-32D5-B0E2-67477596169F}"/>
              </a:ext>
            </a:extLst>
          </p:cNvPr>
          <p:cNvSpPr>
            <a:spLocks noGrp="1"/>
          </p:cNvSpPr>
          <p:nvPr>
            <p:ph type="title"/>
          </p:nvPr>
        </p:nvSpPr>
        <p:spPr>
          <a:xfrm>
            <a:off x="5655422" y="4572000"/>
            <a:ext cx="6977156" cy="1143000"/>
          </a:xfrm>
        </p:spPr>
        <p:txBody>
          <a:bodyPr>
            <a:noAutofit/>
          </a:bodyPr>
          <a:lstStyle>
            <a:lvl1pPr>
              <a:defRPr sz="824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689907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F47B44"/>
        </a:solidFill>
        <a:effectLst/>
      </p:bgPr>
    </p:bg>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FD84401C-AF53-D963-894B-6D687E33D88D}"/>
              </a:ext>
            </a:extLst>
          </p:cNvPr>
          <p:cNvSpPr/>
          <p:nvPr userDrawn="1"/>
        </p:nvSpPr>
        <p:spPr>
          <a:xfrm rot="-1753206">
            <a:off x="-1113304" y="4354356"/>
            <a:ext cx="25783492" cy="9586163"/>
          </a:xfrm>
          <a:prstGeom prst="rect">
            <a:avLst/>
          </a:prstGeom>
          <a:solidFill>
            <a:srgbClr val="000000">
              <a:alpha val="6667"/>
            </a:srgbClr>
          </a:solidFill>
        </p:spPr>
      </p:sp>
      <p:pic>
        <p:nvPicPr>
          <p:cNvPr id="8" name="Picture 3">
            <a:extLst>
              <a:ext uri="{FF2B5EF4-FFF2-40B4-BE49-F238E27FC236}">
                <a16:creationId xmlns:a16="http://schemas.microsoft.com/office/drawing/2014/main" id="{436F7361-4E62-6C79-3590-3028AF12E60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5655422" y="1654922"/>
            <a:ext cx="6977156" cy="6977156"/>
          </a:xfrm>
          <a:prstGeom prst="rect">
            <a:avLst/>
          </a:prstGeom>
        </p:spPr>
      </p:pic>
      <p:pic>
        <p:nvPicPr>
          <p:cNvPr id="10" name="Picture 5">
            <a:extLst>
              <a:ext uri="{FF2B5EF4-FFF2-40B4-BE49-F238E27FC236}">
                <a16:creationId xmlns:a16="http://schemas.microsoft.com/office/drawing/2014/main" id="{9B2AE70D-EC6B-3772-9EAE-709D1FE431E0}"/>
              </a:ext>
            </a:extLst>
          </p:cNvPr>
          <p:cNvPicPr>
            <a:picLocks noChangeAspect="1"/>
          </p:cNvPicPr>
          <p:nvPr userDrawn="1"/>
        </p:nvPicPr>
        <p:blipFill>
          <a:blip r:embed="rId4"/>
          <a:srcRect/>
          <a:stretch>
            <a:fillRect/>
          </a:stretch>
        </p:blipFill>
        <p:spPr>
          <a:xfrm>
            <a:off x="7480067" y="9147437"/>
            <a:ext cx="3327866" cy="1063068"/>
          </a:xfrm>
          <a:prstGeom prst="rect">
            <a:avLst/>
          </a:prstGeom>
        </p:spPr>
      </p:pic>
      <p:sp>
        <p:nvSpPr>
          <p:cNvPr id="11" name="Title 10">
            <a:extLst>
              <a:ext uri="{FF2B5EF4-FFF2-40B4-BE49-F238E27FC236}">
                <a16:creationId xmlns:a16="http://schemas.microsoft.com/office/drawing/2014/main" id="{E0584D2A-7F09-6960-46D6-BA4D226A20CB}"/>
              </a:ext>
            </a:extLst>
          </p:cNvPr>
          <p:cNvSpPr>
            <a:spLocks noGrp="1"/>
          </p:cNvSpPr>
          <p:nvPr>
            <p:ph type="title"/>
          </p:nvPr>
        </p:nvSpPr>
        <p:spPr>
          <a:xfrm>
            <a:off x="5655422" y="4572000"/>
            <a:ext cx="6977156" cy="1143000"/>
          </a:xfrm>
        </p:spPr>
        <p:txBody>
          <a:bodyPr>
            <a:noAutofit/>
          </a:bodyPr>
          <a:lstStyle>
            <a:lvl1pPr>
              <a:defRPr sz="824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345842961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901" r:id="rId2"/>
    <p:sldLayoutId id="2147483689"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816" r:id="rId13"/>
    <p:sldLayoutId id="2147483817" r:id="rId14"/>
    <p:sldLayoutId id="2147483784" r:id="rId15"/>
    <p:sldLayoutId id="2147483649" r:id="rId16"/>
    <p:sldLayoutId id="2147483650" r:id="rId17"/>
    <p:sldLayoutId id="2147483651" r:id="rId18"/>
    <p:sldLayoutId id="2147483660" r:id="rId19"/>
    <p:sldLayoutId id="2147483672" r:id="rId20"/>
    <p:sldLayoutId id="2147483662" r:id="rId21"/>
    <p:sldLayoutId id="2147483663" r:id="rId22"/>
    <p:sldLayoutId id="2147483652" r:id="rId23"/>
    <p:sldLayoutId id="2147483911" r:id="rId24"/>
    <p:sldLayoutId id="2147483912" r:id="rId25"/>
    <p:sldLayoutId id="2147483653" r:id="rId26"/>
    <p:sldLayoutId id="2147483665" r:id="rId27"/>
    <p:sldLayoutId id="2147483654" r:id="rId28"/>
    <p:sldLayoutId id="2147483668" r:id="rId29"/>
    <p:sldLayoutId id="2147483913" r:id="rId30"/>
    <p:sldLayoutId id="2147483914" r:id="rId31"/>
    <p:sldLayoutId id="2147483915" r:id="rId32"/>
    <p:sldLayoutId id="2147483916" r:id="rId33"/>
    <p:sldLayoutId id="2147483917" r:id="rId34"/>
    <p:sldLayoutId id="2147483918" r:id="rId35"/>
    <p:sldLayoutId id="2147483919" r:id="rId36"/>
    <p:sldLayoutId id="2147483920" r:id="rId37"/>
    <p:sldLayoutId id="2147483921" r:id="rId38"/>
    <p:sldLayoutId id="2147483922" r:id="rId39"/>
    <p:sldLayoutId id="2147483923" r:id="rId40"/>
    <p:sldLayoutId id="2147483924" r:id="rId41"/>
    <p:sldLayoutId id="2147483925" r:id="rId42"/>
    <p:sldLayoutId id="2147483926" r:id="rId43"/>
    <p:sldLayoutId id="2147483927" r:id="rId44"/>
    <p:sldLayoutId id="2147483928" r:id="rId45"/>
    <p:sldLayoutId id="2147483929" r:id="rId46"/>
    <p:sldLayoutId id="2147483930" r:id="rId47"/>
    <p:sldLayoutId id="2147483931" r:id="rId48"/>
    <p:sldLayoutId id="2147483888" r:id="rId49"/>
    <p:sldLayoutId id="2147483865" r:id="rId50"/>
    <p:sldLayoutId id="2147483835" r:id="rId51"/>
    <p:sldLayoutId id="2147483771" r:id="rId52"/>
    <p:sldLayoutId id="2147483805" r:id="rId53"/>
    <p:sldLayoutId id="2147483773" r:id="rId54"/>
    <p:sldLayoutId id="2147483655" r:id="rId55"/>
    <p:sldLayoutId id="2147483673" r:id="rId56"/>
    <p:sldLayoutId id="2147483675" r:id="rId57"/>
    <p:sldLayoutId id="2147483677" r:id="rId58"/>
    <p:sldLayoutId id="2147483680" r:id="rId59"/>
    <p:sldLayoutId id="2147483682" r:id="rId60"/>
    <p:sldLayoutId id="2147483684" r:id="rId61"/>
    <p:sldLayoutId id="2147483686" r:id="rId62"/>
    <p:sldLayoutId id="2147483669" r:id="rId63"/>
    <p:sldLayoutId id="2147483670" r:id="rId64"/>
    <p:sldLayoutId id="2147483671" r:id="rId6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52.xml"/><Relationship Id="rId6" Type="http://schemas.openxmlformats.org/officeDocument/2006/relationships/hyperlink" Target="https://owl.excelsior.edu/educator-resources/owl-across-disciplines/owl-across-the-disciplines-grammar-and-usage/" TargetMode="External"/><Relationship Id="rId5" Type="http://schemas.openxmlformats.org/officeDocument/2006/relationships/image" Target="../media/image37.jpe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4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56.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59022-0D42-52FE-211C-62F844AA149C}"/>
              </a:ext>
            </a:extLst>
          </p:cNvPr>
          <p:cNvSpPr>
            <a:spLocks noGrp="1"/>
          </p:cNvSpPr>
          <p:nvPr>
            <p:ph type="title"/>
          </p:nvPr>
        </p:nvSpPr>
        <p:spPr>
          <a:xfrm>
            <a:off x="457200" y="5753100"/>
            <a:ext cx="13258800" cy="3733800"/>
          </a:xfrm>
        </p:spPr>
        <p:txBody>
          <a:bodyPr/>
          <a:lstStyle/>
          <a:p>
            <a:r>
              <a:rPr lang="en-US" sz="10490"/>
              <a:t>Looking At The Financial Aid Process</a:t>
            </a:r>
          </a:p>
        </p:txBody>
      </p:sp>
    </p:spTree>
    <p:extLst>
      <p:ext uri="{BB962C8B-B14F-4D97-AF65-F5344CB8AC3E}">
        <p14:creationId xmlns:p14="http://schemas.microsoft.com/office/powerpoint/2010/main" val="2017470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D9DF60-FBAB-BCF8-FD74-984F5613184C}"/>
              </a:ext>
            </a:extLst>
          </p:cNvPr>
          <p:cNvSpPr>
            <a:spLocks noGrp="1"/>
          </p:cNvSpPr>
          <p:nvPr>
            <p:ph type="title"/>
          </p:nvPr>
        </p:nvSpPr>
        <p:spPr/>
        <p:txBody>
          <a:bodyPr/>
          <a:lstStyle/>
          <a:p>
            <a:r>
              <a:rPr lang="en-US"/>
              <a:t>Education Loans</a:t>
            </a:r>
          </a:p>
        </p:txBody>
      </p:sp>
      <p:sp>
        <p:nvSpPr>
          <p:cNvPr id="7" name="Text Placeholder 6">
            <a:extLst>
              <a:ext uri="{FF2B5EF4-FFF2-40B4-BE49-F238E27FC236}">
                <a16:creationId xmlns:a16="http://schemas.microsoft.com/office/drawing/2014/main" id="{23BD358B-7EB8-843A-9D30-0A011BBD2DE2}"/>
              </a:ext>
            </a:extLst>
          </p:cNvPr>
          <p:cNvSpPr>
            <a:spLocks noGrp="1"/>
          </p:cNvSpPr>
          <p:nvPr>
            <p:ph type="body" sz="quarter" idx="12"/>
          </p:nvPr>
        </p:nvSpPr>
        <p:spPr>
          <a:xfrm>
            <a:off x="1028700" y="2809237"/>
            <a:ext cx="10993438" cy="6759921"/>
          </a:xfrm>
        </p:spPr>
        <p:txBody>
          <a:bodyPr>
            <a:normAutofit lnSpcReduction="10000"/>
          </a:bodyPr>
          <a:lstStyle/>
          <a:p>
            <a:pPr marL="0" indent="0">
              <a:buNone/>
            </a:pPr>
            <a:r>
              <a:rPr lang="en-US" b="1" spc="53">
                <a:solidFill>
                  <a:srgbClr val="2E50A2"/>
                </a:solidFill>
              </a:rPr>
              <a:t>Federal Direct Loans</a:t>
            </a:r>
          </a:p>
          <a:p>
            <a:pPr marL="496571" lvl="1" indent="-248285">
              <a:spcBef>
                <a:spcPts val="1000"/>
              </a:spcBef>
              <a:buFont typeface="Arial"/>
              <a:buChar char="•"/>
            </a:pPr>
            <a:r>
              <a:rPr lang="en-US" sz="3200" spc="46">
                <a:solidFill>
                  <a:srgbClr val="2E50A2"/>
                </a:solidFill>
              </a:rPr>
              <a:t>Student's Loans</a:t>
            </a:r>
          </a:p>
          <a:p>
            <a:pPr marL="496571" lvl="1" indent="-248285">
              <a:spcBef>
                <a:spcPts val="1000"/>
              </a:spcBef>
              <a:buFont typeface="Arial"/>
              <a:buChar char="•"/>
            </a:pPr>
            <a:r>
              <a:rPr lang="en-US" sz="3200" spc="46">
                <a:solidFill>
                  <a:srgbClr val="2E50A2"/>
                </a:solidFill>
              </a:rPr>
              <a:t>Subsidized &amp; Unsubsidized</a:t>
            </a:r>
          </a:p>
          <a:p>
            <a:pPr marL="496571" lvl="1" indent="-248285">
              <a:spcBef>
                <a:spcPts val="1000"/>
              </a:spcBef>
              <a:buFont typeface="Arial"/>
              <a:buChar char="•"/>
            </a:pPr>
            <a:r>
              <a:rPr lang="en-US" sz="3200" spc="46">
                <a:solidFill>
                  <a:srgbClr val="2E50A2"/>
                </a:solidFill>
              </a:rPr>
              <a:t>Annual Limits</a:t>
            </a:r>
          </a:p>
          <a:p>
            <a:pPr marL="0" indent="0">
              <a:spcBef>
                <a:spcPts val="3000"/>
              </a:spcBef>
              <a:buNone/>
            </a:pPr>
            <a:r>
              <a:rPr lang="en-US" b="1" spc="53">
                <a:solidFill>
                  <a:srgbClr val="2E50A2"/>
                </a:solidFill>
              </a:rPr>
              <a:t>Federal Direct PLUS Loans</a:t>
            </a:r>
          </a:p>
          <a:p>
            <a:pPr marL="496571" lvl="1" indent="-248285">
              <a:spcBef>
                <a:spcPts val="1000"/>
              </a:spcBef>
              <a:buFont typeface="Arial"/>
              <a:buChar char="•"/>
            </a:pPr>
            <a:r>
              <a:rPr lang="en-US" sz="3200" spc="46">
                <a:solidFill>
                  <a:srgbClr val="2E50A2"/>
                </a:solidFill>
              </a:rPr>
              <a:t>Parent's Loan</a:t>
            </a:r>
          </a:p>
          <a:p>
            <a:pPr marL="496571" lvl="1" indent="-248285">
              <a:spcBef>
                <a:spcPts val="1000"/>
              </a:spcBef>
              <a:buFont typeface="Arial"/>
              <a:buChar char="•"/>
            </a:pPr>
            <a:r>
              <a:rPr lang="en-US" sz="3200" spc="46">
                <a:solidFill>
                  <a:srgbClr val="2E50A2"/>
                </a:solidFill>
              </a:rPr>
              <a:t>Eligibility impacted by adverse credit</a:t>
            </a:r>
          </a:p>
          <a:p>
            <a:pPr marL="0" indent="0">
              <a:spcBef>
                <a:spcPts val="3000"/>
              </a:spcBef>
              <a:buNone/>
            </a:pPr>
            <a:r>
              <a:rPr lang="en-US" b="1" spc="53">
                <a:solidFill>
                  <a:srgbClr val="2E50A2"/>
                </a:solidFill>
              </a:rPr>
              <a:t>Private Loans</a:t>
            </a:r>
          </a:p>
          <a:p>
            <a:pPr marL="496571" lvl="1" indent="-248285">
              <a:spcBef>
                <a:spcPts val="1000"/>
              </a:spcBef>
              <a:buFont typeface="Arial"/>
              <a:buChar char="•"/>
            </a:pPr>
            <a:r>
              <a:rPr lang="en-US" sz="3200" spc="46">
                <a:solidFill>
                  <a:srgbClr val="2E50A2"/>
                </a:solidFill>
              </a:rPr>
              <a:t>Student and Cosigner's loan</a:t>
            </a:r>
          </a:p>
          <a:p>
            <a:pPr marL="496571" lvl="1" indent="-248285">
              <a:spcBef>
                <a:spcPts val="1000"/>
              </a:spcBef>
              <a:buFont typeface="Arial"/>
              <a:buChar char="•"/>
            </a:pPr>
            <a:r>
              <a:rPr lang="en-US" sz="3200" spc="46">
                <a:solidFill>
                  <a:srgbClr val="2E50A2"/>
                </a:solidFill>
              </a:rPr>
              <a:t>Eligibility based on credit score &amp; income</a:t>
            </a:r>
          </a:p>
        </p:txBody>
      </p:sp>
      <p:pic>
        <p:nvPicPr>
          <p:cNvPr id="8" name="Picture 8">
            <a:extLst>
              <a:ext uri="{FF2B5EF4-FFF2-40B4-BE49-F238E27FC236}">
                <a16:creationId xmlns:a16="http://schemas.microsoft.com/office/drawing/2014/main" id="{9146FA6C-10CF-2235-6E37-B08779E8CA26}"/>
              </a:ext>
            </a:extLst>
          </p:cNvPr>
          <p:cNvPicPr>
            <a:picLocks noChangeAspect="1"/>
          </p:cNvPicPr>
          <p:nvPr/>
        </p:nvPicPr>
        <p:blipFill>
          <a:blip r:embed="rId2"/>
          <a:srcRect/>
          <a:stretch>
            <a:fillRect/>
          </a:stretch>
        </p:blipFill>
        <p:spPr>
          <a:xfrm>
            <a:off x="9829801" y="1845507"/>
            <a:ext cx="8458199" cy="7967585"/>
          </a:xfrm>
          <a:prstGeom prst="rect">
            <a:avLst/>
          </a:prstGeom>
        </p:spPr>
      </p:pic>
      <p:sp>
        <p:nvSpPr>
          <p:cNvPr id="9" name="TextBox 12">
            <a:extLst>
              <a:ext uri="{FF2B5EF4-FFF2-40B4-BE49-F238E27FC236}">
                <a16:creationId xmlns:a16="http://schemas.microsoft.com/office/drawing/2014/main" id="{532F0248-AD53-3D02-AC6B-208B11E3818D}"/>
              </a:ext>
            </a:extLst>
          </p:cNvPr>
          <p:cNvSpPr txBox="1"/>
          <p:nvPr/>
        </p:nvSpPr>
        <p:spPr>
          <a:xfrm>
            <a:off x="5181600" y="2957060"/>
            <a:ext cx="7153592" cy="384721"/>
          </a:xfrm>
          <a:prstGeom prst="rect">
            <a:avLst/>
          </a:prstGeom>
        </p:spPr>
        <p:txBody>
          <a:bodyPr lIns="0" tIns="0" rIns="0" bIns="0" rtlCol="0" anchor="t">
            <a:spAutoFit/>
          </a:bodyPr>
          <a:lstStyle/>
          <a:p>
            <a:pPr>
              <a:lnSpc>
                <a:spcPts val="3000"/>
              </a:lnSpc>
            </a:pPr>
            <a:r>
              <a:rPr lang="en-US" sz="2800" spc="40">
                <a:solidFill>
                  <a:srgbClr val="AD2954"/>
                </a:solidFill>
                <a:ea typeface="Cambria"/>
              </a:rPr>
              <a:t>Rate: 5.50% &amp; Fee: 1.057% </a:t>
            </a:r>
            <a:endParaRPr lang="en-US" sz="2800" spc="40">
              <a:solidFill>
                <a:srgbClr val="AD2954"/>
              </a:solidFill>
            </a:endParaRPr>
          </a:p>
        </p:txBody>
      </p:sp>
      <p:sp>
        <p:nvSpPr>
          <p:cNvPr id="10" name="TextBox 17">
            <a:extLst>
              <a:ext uri="{FF2B5EF4-FFF2-40B4-BE49-F238E27FC236}">
                <a16:creationId xmlns:a16="http://schemas.microsoft.com/office/drawing/2014/main" id="{9BD2302A-D822-DEBB-AE7C-8733BAC54264}"/>
              </a:ext>
            </a:extLst>
          </p:cNvPr>
          <p:cNvSpPr txBox="1"/>
          <p:nvPr/>
        </p:nvSpPr>
        <p:spPr>
          <a:xfrm>
            <a:off x="6253005" y="5512270"/>
            <a:ext cx="7153592" cy="384721"/>
          </a:xfrm>
          <a:prstGeom prst="rect">
            <a:avLst/>
          </a:prstGeom>
        </p:spPr>
        <p:txBody>
          <a:bodyPr lIns="0" tIns="0" rIns="0" bIns="0" rtlCol="0" anchor="t">
            <a:spAutoFit/>
          </a:bodyPr>
          <a:lstStyle/>
          <a:p>
            <a:pPr>
              <a:lnSpc>
                <a:spcPts val="3000"/>
              </a:lnSpc>
            </a:pPr>
            <a:r>
              <a:rPr lang="en-US" sz="2800" spc="40">
                <a:solidFill>
                  <a:srgbClr val="AD2954"/>
                </a:solidFill>
                <a:ea typeface="Cambria"/>
              </a:rPr>
              <a:t>Rate: 8.05% &amp; Fee: 4.228% </a:t>
            </a:r>
            <a:endParaRPr lang="en-US" sz="2000"/>
          </a:p>
        </p:txBody>
      </p:sp>
      <p:sp>
        <p:nvSpPr>
          <p:cNvPr id="11" name="TextBox 18">
            <a:extLst>
              <a:ext uri="{FF2B5EF4-FFF2-40B4-BE49-F238E27FC236}">
                <a16:creationId xmlns:a16="http://schemas.microsoft.com/office/drawing/2014/main" id="{C4867D20-D725-2EF3-A3B9-4964DDCAD618}"/>
              </a:ext>
            </a:extLst>
          </p:cNvPr>
          <p:cNvSpPr txBox="1"/>
          <p:nvPr/>
        </p:nvSpPr>
        <p:spPr>
          <a:xfrm>
            <a:off x="3895235" y="7485260"/>
            <a:ext cx="7153592" cy="384721"/>
          </a:xfrm>
          <a:prstGeom prst="rect">
            <a:avLst/>
          </a:prstGeom>
        </p:spPr>
        <p:txBody>
          <a:bodyPr lIns="0" tIns="0" rIns="0" bIns="0" rtlCol="0" anchor="t">
            <a:spAutoFit/>
          </a:bodyPr>
          <a:lstStyle/>
          <a:p>
            <a:pPr>
              <a:lnSpc>
                <a:spcPts val="3000"/>
              </a:lnSpc>
            </a:pPr>
            <a:r>
              <a:rPr lang="en-US" sz="2800" spc="40">
                <a:solidFill>
                  <a:srgbClr val="AD2954"/>
                </a:solidFill>
              </a:rPr>
              <a:t>Rate: Varies &amp; Fee: None </a:t>
            </a:r>
          </a:p>
        </p:txBody>
      </p:sp>
    </p:spTree>
    <p:extLst>
      <p:ext uri="{BB962C8B-B14F-4D97-AF65-F5344CB8AC3E}">
        <p14:creationId xmlns:p14="http://schemas.microsoft.com/office/powerpoint/2010/main" val="482674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2292CD-5BF7-2C48-62AF-153892F3C17E}"/>
              </a:ext>
            </a:extLst>
          </p:cNvPr>
          <p:cNvSpPr>
            <a:spLocks noGrp="1"/>
          </p:cNvSpPr>
          <p:nvPr>
            <p:ph type="title"/>
          </p:nvPr>
        </p:nvSpPr>
        <p:spPr/>
        <p:txBody>
          <a:bodyPr/>
          <a:lstStyle/>
          <a:p>
            <a:r>
              <a:rPr lang="en-US"/>
              <a:t>Financial Aid</a:t>
            </a:r>
            <a:br>
              <a:rPr lang="en-US"/>
            </a:br>
            <a:r>
              <a:rPr lang="en-US"/>
              <a:t>Terminology</a:t>
            </a:r>
          </a:p>
        </p:txBody>
      </p:sp>
    </p:spTree>
    <p:extLst>
      <p:ext uri="{BB962C8B-B14F-4D97-AF65-F5344CB8AC3E}">
        <p14:creationId xmlns:p14="http://schemas.microsoft.com/office/powerpoint/2010/main" val="2878309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F28D8-F0F6-BC21-3EA3-7465F63033E6}"/>
              </a:ext>
            </a:extLst>
          </p:cNvPr>
          <p:cNvSpPr>
            <a:spLocks noGrp="1"/>
          </p:cNvSpPr>
          <p:nvPr>
            <p:ph type="title"/>
          </p:nvPr>
        </p:nvSpPr>
        <p:spPr/>
        <p:txBody>
          <a:bodyPr/>
          <a:lstStyle/>
          <a:p>
            <a:r>
              <a:rPr lang="en-US"/>
              <a:t>FAFSA</a:t>
            </a:r>
          </a:p>
        </p:txBody>
      </p:sp>
      <p:sp>
        <p:nvSpPr>
          <p:cNvPr id="3" name="Text Placeholder 2">
            <a:extLst>
              <a:ext uri="{FF2B5EF4-FFF2-40B4-BE49-F238E27FC236}">
                <a16:creationId xmlns:a16="http://schemas.microsoft.com/office/drawing/2014/main" id="{09D6CF2C-4B2F-D881-78BE-F68C44742C3F}"/>
              </a:ext>
            </a:extLst>
          </p:cNvPr>
          <p:cNvSpPr>
            <a:spLocks noGrp="1"/>
          </p:cNvSpPr>
          <p:nvPr>
            <p:ph type="body" sz="quarter" idx="12"/>
          </p:nvPr>
        </p:nvSpPr>
        <p:spPr>
          <a:xfrm>
            <a:off x="1028700" y="2624470"/>
            <a:ext cx="11849100" cy="6662080"/>
          </a:xfrm>
        </p:spPr>
        <p:txBody>
          <a:bodyPr>
            <a:noAutofit/>
          </a:bodyPr>
          <a:lstStyle/>
          <a:p>
            <a:pPr marL="0" indent="0">
              <a:buNone/>
            </a:pPr>
            <a:r>
              <a:rPr lang="en-US" sz="4000" b="1" u="sng" spc="63">
                <a:solidFill>
                  <a:srgbClr val="AD2954"/>
                </a:solidFill>
              </a:rPr>
              <a:t>F</a:t>
            </a:r>
            <a:r>
              <a:rPr lang="en-US" sz="4000" b="1" spc="63">
                <a:solidFill>
                  <a:srgbClr val="2E50A2"/>
                </a:solidFill>
              </a:rPr>
              <a:t>ree </a:t>
            </a:r>
            <a:r>
              <a:rPr lang="en-US" sz="4000" b="1" u="sng" spc="63">
                <a:solidFill>
                  <a:srgbClr val="AD2954"/>
                </a:solidFill>
              </a:rPr>
              <a:t>A</a:t>
            </a:r>
            <a:r>
              <a:rPr lang="en-US" sz="4000" b="1" spc="63">
                <a:solidFill>
                  <a:srgbClr val="2E50A2"/>
                </a:solidFill>
              </a:rPr>
              <a:t>pplication for </a:t>
            </a:r>
            <a:r>
              <a:rPr lang="en-US" sz="4000" b="1" u="sng" spc="63">
                <a:solidFill>
                  <a:srgbClr val="AD2954"/>
                </a:solidFill>
              </a:rPr>
              <a:t>F</a:t>
            </a:r>
            <a:r>
              <a:rPr lang="en-US" sz="4000" b="1" spc="63">
                <a:solidFill>
                  <a:srgbClr val="2E50A2"/>
                </a:solidFill>
              </a:rPr>
              <a:t>ederal </a:t>
            </a:r>
            <a:r>
              <a:rPr lang="en-US" sz="4000" b="1" u="sng" spc="63">
                <a:solidFill>
                  <a:srgbClr val="AD2954"/>
                </a:solidFill>
              </a:rPr>
              <a:t>S</a:t>
            </a:r>
            <a:r>
              <a:rPr lang="en-US" sz="4000" b="1" spc="63">
                <a:solidFill>
                  <a:srgbClr val="2E50A2"/>
                </a:solidFill>
              </a:rPr>
              <a:t>tudent </a:t>
            </a:r>
            <a:r>
              <a:rPr lang="en-US" sz="4000" b="1" u="sng" spc="63">
                <a:solidFill>
                  <a:srgbClr val="AD2954"/>
                </a:solidFill>
              </a:rPr>
              <a:t>A</a:t>
            </a:r>
            <a:r>
              <a:rPr lang="en-US" sz="4000" b="1" spc="63">
                <a:solidFill>
                  <a:srgbClr val="2E50A2"/>
                </a:solidFill>
              </a:rPr>
              <a:t>id</a:t>
            </a:r>
          </a:p>
          <a:p>
            <a:pPr marL="496571" lvl="1" indent="-248285">
              <a:spcBef>
                <a:spcPts val="2000"/>
              </a:spcBef>
              <a:buFont typeface="Arial"/>
              <a:buChar char="•"/>
            </a:pPr>
            <a:r>
              <a:rPr lang="en-US" spc="46">
                <a:solidFill>
                  <a:srgbClr val="2E50A2"/>
                </a:solidFill>
              </a:rPr>
              <a:t>Annual application for most forms of financial aid</a:t>
            </a:r>
          </a:p>
          <a:p>
            <a:pPr marL="496571" lvl="1" indent="-248285">
              <a:spcBef>
                <a:spcPts val="3000"/>
              </a:spcBef>
              <a:buFont typeface="Arial"/>
              <a:buChar char="•"/>
            </a:pPr>
            <a:r>
              <a:rPr lang="en-US" spc="46">
                <a:solidFill>
                  <a:srgbClr val="2E50A2"/>
                </a:solidFill>
              </a:rPr>
              <a:t>Basis for determining</a:t>
            </a:r>
          </a:p>
          <a:p>
            <a:pPr marL="993141" lvl="2" indent="-331047">
              <a:lnSpc>
                <a:spcPts val="4025"/>
              </a:lnSpc>
              <a:spcBef>
                <a:spcPts val="1000"/>
              </a:spcBef>
              <a:buFont typeface="Arial"/>
              <a:buChar char="⚬"/>
            </a:pPr>
            <a:r>
              <a:rPr lang="en-US" sz="3200" spc="46">
                <a:solidFill>
                  <a:srgbClr val="2E50A2"/>
                </a:solidFill>
              </a:rPr>
              <a:t>Federal Funds</a:t>
            </a:r>
          </a:p>
          <a:p>
            <a:pPr marL="1489712" lvl="3" indent="-372428">
              <a:spcBef>
                <a:spcPts val="1000"/>
              </a:spcBef>
              <a:buFont typeface="Arial"/>
              <a:buChar char="￭"/>
            </a:pPr>
            <a:r>
              <a:rPr lang="en-US" sz="2800" spc="46">
                <a:solidFill>
                  <a:srgbClr val="2E50A2"/>
                </a:solidFill>
              </a:rPr>
              <a:t>Grants</a:t>
            </a:r>
          </a:p>
          <a:p>
            <a:pPr marL="1489712" lvl="3" indent="-372428">
              <a:spcBef>
                <a:spcPts val="1000"/>
              </a:spcBef>
              <a:buFont typeface="Arial"/>
              <a:buChar char="￭"/>
            </a:pPr>
            <a:r>
              <a:rPr lang="en-US" sz="2800" spc="46">
                <a:solidFill>
                  <a:srgbClr val="2E50A2"/>
                </a:solidFill>
              </a:rPr>
              <a:t>Work-Study</a:t>
            </a:r>
          </a:p>
          <a:p>
            <a:pPr marL="1489712" lvl="3" indent="-372428">
              <a:spcBef>
                <a:spcPts val="1000"/>
              </a:spcBef>
              <a:buFont typeface="Arial"/>
              <a:buChar char="￭"/>
            </a:pPr>
            <a:r>
              <a:rPr lang="en-US" sz="2800" spc="46">
                <a:solidFill>
                  <a:srgbClr val="2E50A2"/>
                </a:solidFill>
              </a:rPr>
              <a:t>Loans</a:t>
            </a:r>
          </a:p>
          <a:p>
            <a:pPr marL="993141" lvl="2" indent="-331047">
              <a:lnSpc>
                <a:spcPts val="4025"/>
              </a:lnSpc>
              <a:spcBef>
                <a:spcPts val="1000"/>
              </a:spcBef>
              <a:buFont typeface="Arial"/>
              <a:buChar char="⚬"/>
            </a:pPr>
            <a:r>
              <a:rPr lang="en-US" sz="3200" spc="46">
                <a:solidFill>
                  <a:srgbClr val="2E50A2"/>
                </a:solidFill>
              </a:rPr>
              <a:t>State of Indiana Grants</a:t>
            </a:r>
          </a:p>
          <a:p>
            <a:pPr marL="993141" lvl="2" indent="-331047">
              <a:lnSpc>
                <a:spcPts val="4025"/>
              </a:lnSpc>
              <a:spcBef>
                <a:spcPts val="1000"/>
              </a:spcBef>
              <a:buFont typeface="Arial"/>
              <a:buChar char="⚬"/>
            </a:pPr>
            <a:r>
              <a:rPr lang="en-US" sz="3200" spc="46">
                <a:solidFill>
                  <a:srgbClr val="2E50A2"/>
                </a:solidFill>
              </a:rPr>
              <a:t>Some institutional funds</a:t>
            </a:r>
          </a:p>
          <a:p>
            <a:pPr marL="496571" lvl="1" indent="-248285">
              <a:spcBef>
                <a:spcPts val="3000"/>
              </a:spcBef>
              <a:buFont typeface="Arial"/>
              <a:buChar char="•"/>
            </a:pPr>
            <a:r>
              <a:rPr lang="en-US" spc="46">
                <a:solidFill>
                  <a:srgbClr val="2E50A2"/>
                </a:solidFill>
              </a:rPr>
              <a:t>Calculates student aid index</a:t>
            </a:r>
          </a:p>
        </p:txBody>
      </p:sp>
      <p:pic>
        <p:nvPicPr>
          <p:cNvPr id="5" name="Picture 9">
            <a:extLst>
              <a:ext uri="{FF2B5EF4-FFF2-40B4-BE49-F238E27FC236}">
                <a16:creationId xmlns:a16="http://schemas.microsoft.com/office/drawing/2014/main" id="{BA1F9DEE-60B2-2390-21A4-374FA19D6767}"/>
              </a:ext>
            </a:extLst>
          </p:cNvPr>
          <p:cNvPicPr>
            <a:picLocks noChangeAspect="1"/>
          </p:cNvPicPr>
          <p:nvPr/>
        </p:nvPicPr>
        <p:blipFill>
          <a:blip r:embed="rId2"/>
          <a:srcRect/>
          <a:stretch>
            <a:fillRect/>
          </a:stretch>
        </p:blipFill>
        <p:spPr>
          <a:xfrm>
            <a:off x="8534400" y="4457700"/>
            <a:ext cx="9143546" cy="3941988"/>
          </a:xfrm>
          <a:prstGeom prst="rect">
            <a:avLst/>
          </a:prstGeom>
        </p:spPr>
      </p:pic>
      <p:sp>
        <p:nvSpPr>
          <p:cNvPr id="7" name="TextBox 14">
            <a:extLst>
              <a:ext uri="{FF2B5EF4-FFF2-40B4-BE49-F238E27FC236}">
                <a16:creationId xmlns:a16="http://schemas.microsoft.com/office/drawing/2014/main" id="{44179DCD-53FD-B18D-B0EF-EAF189178EDD}"/>
              </a:ext>
            </a:extLst>
          </p:cNvPr>
          <p:cNvSpPr txBox="1"/>
          <p:nvPr/>
        </p:nvSpPr>
        <p:spPr>
          <a:xfrm>
            <a:off x="10702889" y="8801100"/>
            <a:ext cx="4806567" cy="452816"/>
          </a:xfrm>
          <a:prstGeom prst="rect">
            <a:avLst/>
          </a:prstGeom>
        </p:spPr>
        <p:txBody>
          <a:bodyPr wrap="square" lIns="0" tIns="0" rIns="0" bIns="0" rtlCol="0" anchor="t">
            <a:spAutoFit/>
          </a:bodyPr>
          <a:lstStyle/>
          <a:p>
            <a:pPr algn="ctr">
              <a:lnSpc>
                <a:spcPts val="3250"/>
              </a:lnSpc>
              <a:spcBef>
                <a:spcPct val="0"/>
              </a:spcBef>
            </a:pPr>
            <a:r>
              <a:rPr lang="en-US" sz="4000" b="1" spc="50" err="1">
                <a:solidFill>
                  <a:srgbClr val="AD2954"/>
                </a:solidFill>
                <a:latin typeface="+mj-lt"/>
              </a:rPr>
              <a:t>studentaid.gov</a:t>
            </a:r>
            <a:endParaRPr lang="en-US" sz="4000" b="1" spc="50">
              <a:solidFill>
                <a:srgbClr val="AD2954"/>
              </a:solidFill>
              <a:latin typeface="+mj-lt"/>
            </a:endParaRPr>
          </a:p>
        </p:txBody>
      </p:sp>
    </p:spTree>
    <p:extLst>
      <p:ext uri="{BB962C8B-B14F-4D97-AF65-F5344CB8AC3E}">
        <p14:creationId xmlns:p14="http://schemas.microsoft.com/office/powerpoint/2010/main" val="2472323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D54D6F-9131-1A37-5E11-F03FEBC31D2A}"/>
              </a:ext>
            </a:extLst>
          </p:cNvPr>
          <p:cNvSpPr>
            <a:spLocks noGrp="1"/>
          </p:cNvSpPr>
          <p:nvPr>
            <p:ph type="title"/>
          </p:nvPr>
        </p:nvSpPr>
        <p:spPr/>
        <p:txBody>
          <a:bodyPr/>
          <a:lstStyle/>
          <a:p>
            <a:r>
              <a:rPr lang="en-US" spc="-409">
                <a:solidFill>
                  <a:srgbClr val="1B315C"/>
                </a:solidFill>
              </a:rPr>
              <a:t>Student Aid Index</a:t>
            </a:r>
            <a:endParaRPr lang="en-US"/>
          </a:p>
        </p:txBody>
      </p:sp>
      <p:sp>
        <p:nvSpPr>
          <p:cNvPr id="5" name="Text Placeholder 4">
            <a:extLst>
              <a:ext uri="{FF2B5EF4-FFF2-40B4-BE49-F238E27FC236}">
                <a16:creationId xmlns:a16="http://schemas.microsoft.com/office/drawing/2014/main" id="{D679346C-6C13-6BB5-30E8-A02C1C5A30A5}"/>
              </a:ext>
            </a:extLst>
          </p:cNvPr>
          <p:cNvSpPr>
            <a:spLocks noGrp="1"/>
          </p:cNvSpPr>
          <p:nvPr>
            <p:ph type="body" sz="quarter" idx="12"/>
          </p:nvPr>
        </p:nvSpPr>
        <p:spPr>
          <a:xfrm>
            <a:off x="1028700" y="2857500"/>
            <a:ext cx="6972300" cy="5991863"/>
          </a:xfrm>
        </p:spPr>
        <p:txBody>
          <a:bodyPr vert="horz" lIns="91440" tIns="45720" rIns="91440" bIns="45720" rtlCol="0" anchor="t">
            <a:normAutofit/>
          </a:bodyPr>
          <a:lstStyle/>
          <a:p>
            <a:pPr marL="0" indent="0">
              <a:lnSpc>
                <a:spcPts val="4724"/>
              </a:lnSpc>
              <a:buNone/>
            </a:pPr>
            <a:r>
              <a:rPr lang="en-US" sz="4000" b="1" spc="53">
                <a:solidFill>
                  <a:srgbClr val="2E50A2"/>
                </a:solidFill>
              </a:rPr>
              <a:t>FAFSA calculation </a:t>
            </a:r>
            <a:endParaRPr lang="en-US" sz="4000" b="1" spc="53">
              <a:solidFill>
                <a:srgbClr val="2E50A2"/>
              </a:solidFill>
              <a:cs typeface="Calibri"/>
            </a:endParaRPr>
          </a:p>
          <a:p>
            <a:pPr marL="584835" lvl="1" indent="-292100">
              <a:spcBef>
                <a:spcPts val="2000"/>
              </a:spcBef>
              <a:buFont typeface="Arial" panose="020B0604020202020204" pitchFamily="34" charset="0"/>
              <a:buChar char="•"/>
            </a:pPr>
            <a:r>
              <a:rPr lang="en-US" spc="53">
                <a:solidFill>
                  <a:srgbClr val="2E50A2"/>
                </a:solidFill>
                <a:latin typeface="Calibri"/>
                <a:ea typeface="Cambria"/>
                <a:cs typeface="Calibri"/>
              </a:rPr>
              <a:t>Based on income, assets, &amp; family data</a:t>
            </a:r>
          </a:p>
          <a:p>
            <a:pPr marL="582295" lvl="1" indent="-290830">
              <a:spcBef>
                <a:spcPts val="2000"/>
              </a:spcBef>
              <a:buFont typeface="Arial"/>
              <a:buChar char="•"/>
            </a:pPr>
            <a:r>
              <a:rPr lang="en-US" spc="53">
                <a:solidFill>
                  <a:srgbClr val="2E50A2"/>
                </a:solidFill>
              </a:rPr>
              <a:t>Used by the college to calculate your financial aid offer</a:t>
            </a:r>
            <a:endParaRPr lang="en-US" spc="53">
              <a:solidFill>
                <a:srgbClr val="2E50A2"/>
              </a:solidFill>
              <a:ea typeface="Cambria" panose="02040503050406030204" pitchFamily="18" charset="0"/>
              <a:cs typeface="Calibri"/>
            </a:endParaRPr>
          </a:p>
        </p:txBody>
      </p:sp>
      <p:pic>
        <p:nvPicPr>
          <p:cNvPr id="6" name="Picture 8">
            <a:extLst>
              <a:ext uri="{FF2B5EF4-FFF2-40B4-BE49-F238E27FC236}">
                <a16:creationId xmlns:a16="http://schemas.microsoft.com/office/drawing/2014/main" id="{5958DC5E-3698-13C8-FC80-FD0D3D93A1E1}"/>
              </a:ext>
            </a:extLst>
          </p:cNvPr>
          <p:cNvPicPr>
            <a:picLocks noChangeAspect="1"/>
          </p:cNvPicPr>
          <p:nvPr/>
        </p:nvPicPr>
        <p:blipFill>
          <a:blip r:embed="rId2"/>
          <a:srcRect/>
          <a:stretch>
            <a:fillRect/>
          </a:stretch>
        </p:blipFill>
        <p:spPr>
          <a:xfrm>
            <a:off x="7367825" y="1224276"/>
            <a:ext cx="10993534" cy="7746648"/>
          </a:xfrm>
          <a:prstGeom prst="rect">
            <a:avLst/>
          </a:prstGeom>
        </p:spPr>
      </p:pic>
      <p:sp>
        <p:nvSpPr>
          <p:cNvPr id="7" name="TextBox 16">
            <a:extLst>
              <a:ext uri="{FF2B5EF4-FFF2-40B4-BE49-F238E27FC236}">
                <a16:creationId xmlns:a16="http://schemas.microsoft.com/office/drawing/2014/main" id="{6702D84A-3E0A-356A-AD7C-7999288BC1ED}"/>
              </a:ext>
            </a:extLst>
          </p:cNvPr>
          <p:cNvSpPr txBox="1"/>
          <p:nvPr/>
        </p:nvSpPr>
        <p:spPr>
          <a:xfrm>
            <a:off x="4850805" y="9166110"/>
            <a:ext cx="8586391" cy="1049775"/>
          </a:xfrm>
          <a:prstGeom prst="rect">
            <a:avLst/>
          </a:prstGeom>
        </p:spPr>
        <p:txBody>
          <a:bodyPr wrap="square" lIns="0" tIns="0" rIns="0" bIns="0" rtlCol="0" anchor="t">
            <a:spAutoFit/>
          </a:bodyPr>
          <a:lstStyle/>
          <a:p>
            <a:pPr algn="ctr">
              <a:lnSpc>
                <a:spcPts val="4199"/>
              </a:lnSpc>
            </a:pPr>
            <a:r>
              <a:rPr lang="en-US" sz="4000" b="1" spc="59" err="1">
                <a:solidFill>
                  <a:srgbClr val="AD2954"/>
                </a:solidFill>
                <a:latin typeface="Brandon Text Bold" panose="020B0503020203060203" pitchFamily="34" charset="77"/>
              </a:rPr>
              <a:t>INvestEdIndiana.org</a:t>
            </a:r>
            <a:r>
              <a:rPr lang="en-US" sz="4000" b="1" spc="59">
                <a:solidFill>
                  <a:srgbClr val="AD2954"/>
                </a:solidFill>
                <a:latin typeface="Brandon Text Bold" panose="020B0503020203060203" pitchFamily="34" charset="77"/>
              </a:rPr>
              <a:t>/FAFSA</a:t>
            </a:r>
          </a:p>
          <a:p>
            <a:pPr algn="ctr">
              <a:lnSpc>
                <a:spcPts val="4199"/>
              </a:lnSpc>
            </a:pPr>
            <a:endParaRPr lang="en-US" sz="2999" b="1" spc="59">
              <a:solidFill>
                <a:srgbClr val="AD2954"/>
              </a:solidFill>
              <a:latin typeface="Brandon Text Bold" panose="020B0503020203060203" pitchFamily="34" charset="77"/>
            </a:endParaRPr>
          </a:p>
        </p:txBody>
      </p:sp>
      <p:sp>
        <p:nvSpPr>
          <p:cNvPr id="2" name="Oval 1">
            <a:extLst>
              <a:ext uri="{FF2B5EF4-FFF2-40B4-BE49-F238E27FC236}">
                <a16:creationId xmlns:a16="http://schemas.microsoft.com/office/drawing/2014/main" id="{0EBC5C6C-D04C-042D-AABD-216E98AF755B}"/>
              </a:ext>
            </a:extLst>
          </p:cNvPr>
          <p:cNvSpPr/>
          <p:nvPr/>
        </p:nvSpPr>
        <p:spPr>
          <a:xfrm>
            <a:off x="11887200" y="4152900"/>
            <a:ext cx="1905000" cy="1905000"/>
          </a:xfrm>
          <a:prstGeom prst="ellipse">
            <a:avLst/>
          </a:prstGeom>
          <a:solidFill>
            <a:srgbClr val="2D4FA3"/>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610B624B-1AAA-C391-7451-AF6B8956D216}"/>
              </a:ext>
            </a:extLst>
          </p:cNvPr>
          <p:cNvSpPr txBox="1"/>
          <p:nvPr/>
        </p:nvSpPr>
        <p:spPr>
          <a:xfrm>
            <a:off x="12022234" y="4712879"/>
            <a:ext cx="1617566" cy="769441"/>
          </a:xfrm>
          <a:prstGeom prst="rect">
            <a:avLst/>
          </a:prstGeom>
          <a:noFill/>
        </p:spPr>
        <p:txBody>
          <a:bodyPr wrap="square" rtlCol="0">
            <a:spAutoFit/>
          </a:bodyPr>
          <a:lstStyle/>
          <a:p>
            <a:pPr algn="ctr"/>
            <a:r>
              <a:rPr lang="en-US" sz="4400">
                <a:solidFill>
                  <a:schemeClr val="bg1"/>
                </a:solidFill>
                <a:latin typeface="Brandon Text Medium" panose="020B0503020203060203" pitchFamily="34" charset="77"/>
              </a:rPr>
              <a:t>SAI</a:t>
            </a:r>
            <a:endParaRPr lang="en-US" sz="4400"/>
          </a:p>
        </p:txBody>
      </p:sp>
    </p:spTree>
    <p:extLst>
      <p:ext uri="{BB962C8B-B14F-4D97-AF65-F5344CB8AC3E}">
        <p14:creationId xmlns:p14="http://schemas.microsoft.com/office/powerpoint/2010/main" val="3803123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C5AFED-828C-6A50-CFA9-C5CBEE518C9B}"/>
              </a:ext>
            </a:extLst>
          </p:cNvPr>
          <p:cNvSpPr>
            <a:spLocks noGrp="1"/>
          </p:cNvSpPr>
          <p:nvPr>
            <p:ph type="title"/>
          </p:nvPr>
        </p:nvSpPr>
        <p:spPr>
          <a:xfrm>
            <a:off x="1028700" y="1485900"/>
            <a:ext cx="13068300" cy="1143000"/>
          </a:xfrm>
        </p:spPr>
        <p:txBody>
          <a:bodyPr/>
          <a:lstStyle/>
          <a:p>
            <a:r>
              <a:rPr lang="en-US">
                <a:solidFill>
                  <a:srgbClr val="2D4FA3"/>
                </a:solidFill>
              </a:rPr>
              <a:t>Federal Student Aid Account (FSA ID)</a:t>
            </a:r>
          </a:p>
        </p:txBody>
      </p:sp>
      <p:sp>
        <p:nvSpPr>
          <p:cNvPr id="6" name="Text Placeholder 5">
            <a:extLst>
              <a:ext uri="{FF2B5EF4-FFF2-40B4-BE49-F238E27FC236}">
                <a16:creationId xmlns:a16="http://schemas.microsoft.com/office/drawing/2014/main" id="{3B182C41-EA11-66BE-FA0C-D2DDE2F79D05}"/>
              </a:ext>
            </a:extLst>
          </p:cNvPr>
          <p:cNvSpPr>
            <a:spLocks noGrp="1"/>
          </p:cNvSpPr>
          <p:nvPr>
            <p:ph type="body" sz="quarter" idx="12"/>
          </p:nvPr>
        </p:nvSpPr>
        <p:spPr>
          <a:xfrm>
            <a:off x="1028700" y="2809237"/>
            <a:ext cx="10248900" cy="5991863"/>
          </a:xfrm>
        </p:spPr>
        <p:txBody>
          <a:bodyPr vert="horz" lIns="91440" tIns="45720" rIns="91440" bIns="45720" rtlCol="0" anchor="t">
            <a:normAutofit/>
          </a:bodyPr>
          <a:lstStyle/>
          <a:p>
            <a:pPr marL="290830" lvl="1" indent="0">
              <a:lnSpc>
                <a:spcPts val="4724"/>
              </a:lnSpc>
              <a:buNone/>
            </a:pPr>
            <a:r>
              <a:rPr lang="en-US" sz="3200" b="1" spc="53">
                <a:latin typeface="+mn-lt"/>
              </a:rPr>
              <a:t>User account unique to each person</a:t>
            </a:r>
            <a:endParaRPr lang="en-US"/>
          </a:p>
          <a:p>
            <a:pPr marL="1233805" lvl="2" indent="-457200">
              <a:spcBef>
                <a:spcPts val="600"/>
              </a:spcBef>
            </a:pPr>
            <a:r>
              <a:rPr lang="en-US" sz="2800" spc="24">
                <a:latin typeface="+mn-lt"/>
              </a:rPr>
              <a:t>Student uses to login to FAFSA &amp; sign electronically</a:t>
            </a:r>
            <a:endParaRPr lang="en-US" sz="2800" spc="24">
              <a:latin typeface="+mn-lt"/>
              <a:cs typeface="Calibri"/>
            </a:endParaRPr>
          </a:p>
          <a:p>
            <a:pPr marL="1233805" lvl="2" indent="-457200">
              <a:spcBef>
                <a:spcPts val="600"/>
              </a:spcBef>
            </a:pPr>
            <a:r>
              <a:rPr lang="en-US" sz="2800" spc="24">
                <a:latin typeface="+mn-lt"/>
              </a:rPr>
              <a:t>Contributors (parent, parent’s spouse, student’s spouse) use to sign electronically</a:t>
            </a:r>
            <a:endParaRPr lang="en-US" sz="2800" spc="24">
              <a:latin typeface="+mn-lt"/>
              <a:cs typeface="Calibri"/>
            </a:endParaRPr>
          </a:p>
          <a:p>
            <a:pPr marL="290830" lvl="1" indent="0">
              <a:spcBef>
                <a:spcPts val="3000"/>
              </a:spcBef>
              <a:buNone/>
            </a:pPr>
            <a:r>
              <a:rPr lang="en-US" sz="3200" b="1" spc="53">
                <a:latin typeface="+mn-lt"/>
              </a:rPr>
              <a:t>Notes when creating account</a:t>
            </a:r>
            <a:endParaRPr lang="en-US" sz="3200" b="1" spc="53">
              <a:latin typeface="+mn-lt"/>
              <a:cs typeface="Calibri"/>
            </a:endParaRPr>
          </a:p>
          <a:p>
            <a:pPr marL="1233805" lvl="2" indent="-457200">
              <a:spcBef>
                <a:spcPts val="600"/>
              </a:spcBef>
            </a:pPr>
            <a:r>
              <a:rPr lang="en-US" sz="2800" spc="24">
                <a:latin typeface="+mn-lt"/>
              </a:rPr>
              <a:t>Student &amp; contributors can </a:t>
            </a:r>
            <a:r>
              <a:rPr lang="en-US" sz="2800" b="1" spc="24">
                <a:latin typeface="+mn-lt"/>
              </a:rPr>
              <a:t>NOT</a:t>
            </a:r>
            <a:r>
              <a:rPr lang="en-US" sz="2800" spc="24">
                <a:latin typeface="+mn-lt"/>
              </a:rPr>
              <a:t> use the same email or phone number</a:t>
            </a:r>
            <a:endParaRPr lang="en-US" sz="2800" spc="24">
              <a:latin typeface="+mn-lt"/>
              <a:cs typeface="Calibri"/>
            </a:endParaRPr>
          </a:p>
          <a:p>
            <a:pPr marL="1233805" lvl="2" indent="-457200">
              <a:spcBef>
                <a:spcPts val="600"/>
              </a:spcBef>
            </a:pPr>
            <a:r>
              <a:rPr lang="en-US" sz="2800" spc="24">
                <a:latin typeface="+mn-lt"/>
              </a:rPr>
              <a:t>Required to link email and/or phone number to account</a:t>
            </a:r>
            <a:endParaRPr lang="en-US" sz="2800" spc="24">
              <a:latin typeface="+mn-lt"/>
              <a:cs typeface="Calibri"/>
            </a:endParaRPr>
          </a:p>
          <a:p>
            <a:pPr marL="1233805" lvl="2" indent="-457200">
              <a:spcBef>
                <a:spcPts val="600"/>
              </a:spcBef>
            </a:pPr>
            <a:r>
              <a:rPr lang="en-US" sz="2800" spc="24">
                <a:latin typeface="+mn-lt"/>
              </a:rPr>
              <a:t>Will require a two-step verification &amp; will provide a backup code</a:t>
            </a:r>
            <a:endParaRPr lang="en-US" sz="2800" spc="24">
              <a:latin typeface="+mn-lt"/>
              <a:cs typeface="Calibri"/>
            </a:endParaRPr>
          </a:p>
        </p:txBody>
      </p:sp>
      <p:sp>
        <p:nvSpPr>
          <p:cNvPr id="7" name="TextBox 16">
            <a:extLst>
              <a:ext uri="{FF2B5EF4-FFF2-40B4-BE49-F238E27FC236}">
                <a16:creationId xmlns:a16="http://schemas.microsoft.com/office/drawing/2014/main" id="{B620943E-12E5-AD57-C0CE-E7051F5A0955}"/>
              </a:ext>
            </a:extLst>
          </p:cNvPr>
          <p:cNvSpPr txBox="1"/>
          <p:nvPr/>
        </p:nvSpPr>
        <p:spPr>
          <a:xfrm>
            <a:off x="2971800" y="9166110"/>
            <a:ext cx="8305800" cy="547009"/>
          </a:xfrm>
          <a:prstGeom prst="rect">
            <a:avLst/>
          </a:prstGeom>
        </p:spPr>
        <p:txBody>
          <a:bodyPr wrap="square" lIns="0" tIns="0" rIns="0" bIns="0" rtlCol="0" anchor="t">
            <a:spAutoFit/>
          </a:bodyPr>
          <a:lstStyle/>
          <a:p>
            <a:pPr algn="ctr">
              <a:lnSpc>
                <a:spcPts val="4199"/>
              </a:lnSpc>
            </a:pPr>
            <a:r>
              <a:rPr lang="en-US" sz="4000" b="1" spc="59" err="1">
                <a:solidFill>
                  <a:srgbClr val="AD2954"/>
                </a:solidFill>
              </a:rPr>
              <a:t>INvestEdIndiana.org</a:t>
            </a:r>
            <a:r>
              <a:rPr lang="en-US" sz="4000" b="1" spc="59">
                <a:solidFill>
                  <a:srgbClr val="AD2954"/>
                </a:solidFill>
              </a:rPr>
              <a:t>/FAFSA</a:t>
            </a:r>
          </a:p>
        </p:txBody>
      </p:sp>
      <p:sp>
        <p:nvSpPr>
          <p:cNvPr id="8" name="Rectangle 7">
            <a:extLst>
              <a:ext uri="{FF2B5EF4-FFF2-40B4-BE49-F238E27FC236}">
                <a16:creationId xmlns:a16="http://schemas.microsoft.com/office/drawing/2014/main" id="{AD2B1C5B-EA5C-5478-9223-82C0C1426664}"/>
              </a:ext>
            </a:extLst>
          </p:cNvPr>
          <p:cNvSpPr/>
          <p:nvPr/>
        </p:nvSpPr>
        <p:spPr>
          <a:xfrm>
            <a:off x="4596988" y="8692069"/>
            <a:ext cx="5055423" cy="515526"/>
          </a:xfrm>
          <a:prstGeom prst="rect">
            <a:avLst/>
          </a:prstGeom>
        </p:spPr>
        <p:txBody>
          <a:bodyPr wrap="none">
            <a:spAutoFit/>
          </a:bodyPr>
          <a:lstStyle/>
          <a:p>
            <a:pPr algn="ctr">
              <a:lnSpc>
                <a:spcPts val="3250"/>
              </a:lnSpc>
            </a:pPr>
            <a:r>
              <a:rPr lang="en-US" sz="2800" spc="50">
                <a:solidFill>
                  <a:srgbClr val="AD2954"/>
                </a:solidFill>
              </a:rPr>
              <a:t>Need help creating your FSA ID?</a:t>
            </a:r>
          </a:p>
        </p:txBody>
      </p:sp>
      <p:pic>
        <p:nvPicPr>
          <p:cNvPr id="4" name="Picture 3" descr="A picture containing text, screenshot, font&#10;&#10;Description automatically generated">
            <a:extLst>
              <a:ext uri="{FF2B5EF4-FFF2-40B4-BE49-F238E27FC236}">
                <a16:creationId xmlns:a16="http://schemas.microsoft.com/office/drawing/2014/main" id="{9C5D1DAB-54C8-A282-5DA3-37B112B6163A}"/>
              </a:ext>
            </a:extLst>
          </p:cNvPr>
          <p:cNvPicPr>
            <a:picLocks noChangeAspect="1"/>
          </p:cNvPicPr>
          <p:nvPr/>
        </p:nvPicPr>
        <p:blipFill rotWithShape="1">
          <a:blip r:embed="rId2">
            <a:extLst>
              <a:ext uri="{28A0092B-C50C-407E-A947-70E740481C1C}">
                <a14:useLocalDpi xmlns:a14="http://schemas.microsoft.com/office/drawing/2010/main" val="0"/>
              </a:ext>
            </a:extLst>
          </a:blip>
          <a:srcRect b="23273"/>
          <a:stretch/>
        </p:blipFill>
        <p:spPr>
          <a:xfrm>
            <a:off x="11581763" y="3175197"/>
            <a:ext cx="6144324" cy="5259942"/>
          </a:xfrm>
          <a:prstGeom prst="rect">
            <a:avLst/>
          </a:prstGeom>
        </p:spPr>
      </p:pic>
    </p:spTree>
    <p:extLst>
      <p:ext uri="{BB962C8B-B14F-4D97-AF65-F5344CB8AC3E}">
        <p14:creationId xmlns:p14="http://schemas.microsoft.com/office/powerpoint/2010/main" val="1050846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7F065C-C6EB-9724-FAB5-83B1D78AF7A7}"/>
              </a:ext>
            </a:extLst>
          </p:cNvPr>
          <p:cNvSpPr>
            <a:spLocks noGrp="1"/>
          </p:cNvSpPr>
          <p:nvPr>
            <p:ph type="title"/>
          </p:nvPr>
        </p:nvSpPr>
        <p:spPr/>
        <p:txBody>
          <a:bodyPr/>
          <a:lstStyle/>
          <a:p>
            <a:r>
              <a:rPr lang="en-US"/>
              <a:t>FAFSA Overview</a:t>
            </a:r>
          </a:p>
        </p:txBody>
      </p:sp>
    </p:spTree>
    <p:extLst>
      <p:ext uri="{BB962C8B-B14F-4D97-AF65-F5344CB8AC3E}">
        <p14:creationId xmlns:p14="http://schemas.microsoft.com/office/powerpoint/2010/main" val="1717733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5235E-7B5C-D059-BDE7-F5069FB08C5B}"/>
              </a:ext>
            </a:extLst>
          </p:cNvPr>
          <p:cNvSpPr>
            <a:spLocks noGrp="1"/>
          </p:cNvSpPr>
          <p:nvPr>
            <p:ph type="title"/>
          </p:nvPr>
        </p:nvSpPr>
        <p:spPr/>
        <p:txBody>
          <a:bodyPr/>
          <a:lstStyle/>
          <a:p>
            <a:r>
              <a:rPr lang="en-US"/>
              <a:t>FAFSA</a:t>
            </a:r>
          </a:p>
        </p:txBody>
      </p:sp>
      <p:sp>
        <p:nvSpPr>
          <p:cNvPr id="3" name="Text Placeholder 2">
            <a:extLst>
              <a:ext uri="{FF2B5EF4-FFF2-40B4-BE49-F238E27FC236}">
                <a16:creationId xmlns:a16="http://schemas.microsoft.com/office/drawing/2014/main" id="{ECD0E422-29C8-B3A7-56E9-4CACA82B2AB8}"/>
              </a:ext>
            </a:extLst>
          </p:cNvPr>
          <p:cNvSpPr>
            <a:spLocks noGrp="1"/>
          </p:cNvSpPr>
          <p:nvPr>
            <p:ph type="body" sz="quarter" idx="12"/>
          </p:nvPr>
        </p:nvSpPr>
        <p:spPr>
          <a:xfrm>
            <a:off x="1028700" y="2809237"/>
            <a:ext cx="10993438" cy="6601463"/>
          </a:xfrm>
        </p:spPr>
        <p:txBody>
          <a:bodyPr>
            <a:normAutofit/>
          </a:bodyPr>
          <a:lstStyle/>
          <a:p>
            <a:pPr marL="582928" lvl="1" indent="-291464">
              <a:lnSpc>
                <a:spcPts val="4724"/>
              </a:lnSpc>
              <a:buFont typeface="Arial"/>
              <a:buChar char="•"/>
            </a:pPr>
            <a:r>
              <a:rPr lang="en-US" sz="3200" spc="53">
                <a:solidFill>
                  <a:srgbClr val="2E50A2"/>
                </a:solidFill>
              </a:rPr>
              <a:t>Expected to open in </a:t>
            </a:r>
            <a:r>
              <a:rPr lang="en-US" sz="3200" spc="53">
                <a:solidFill>
                  <a:srgbClr val="FF0000"/>
                </a:solidFill>
              </a:rPr>
              <a:t>December </a:t>
            </a:r>
            <a:endParaRPr lang="en-US" sz="3200" spc="53">
              <a:solidFill>
                <a:srgbClr val="2E50A2"/>
              </a:solidFill>
            </a:endParaRPr>
          </a:p>
          <a:p>
            <a:pPr marL="582928" lvl="1" indent="-291464">
              <a:lnSpc>
                <a:spcPts val="4724"/>
              </a:lnSpc>
              <a:buFont typeface="Arial"/>
              <a:buChar char="•"/>
            </a:pPr>
            <a:r>
              <a:rPr lang="en-US" sz="3200" spc="53">
                <a:solidFill>
                  <a:srgbClr val="2E50A2"/>
                </a:solidFill>
              </a:rPr>
              <a:t>Uses completed tax data</a:t>
            </a:r>
          </a:p>
          <a:p>
            <a:pPr marL="582928" lvl="1" indent="-291464">
              <a:lnSpc>
                <a:spcPts val="4724"/>
              </a:lnSpc>
              <a:spcBef>
                <a:spcPts val="22368"/>
              </a:spcBef>
              <a:buFont typeface="Arial"/>
              <a:buChar char="•"/>
            </a:pPr>
            <a:r>
              <a:rPr lang="en-US" sz="3200" spc="53">
                <a:solidFill>
                  <a:srgbClr val="2E50A2"/>
                </a:solidFill>
              </a:rPr>
              <a:t>Know deadlines</a:t>
            </a:r>
          </a:p>
          <a:p>
            <a:pPr marL="1165857" lvl="2" indent="-388619">
              <a:spcBef>
                <a:spcPts val="1000"/>
              </a:spcBef>
              <a:buFont typeface="Arial"/>
              <a:buChar char="⚬"/>
            </a:pPr>
            <a:r>
              <a:rPr lang="en-US" sz="2800" spc="53">
                <a:solidFill>
                  <a:srgbClr val="2E50A2"/>
                </a:solidFill>
              </a:rPr>
              <a:t>State of Indiana priority deadline - April 15th</a:t>
            </a:r>
          </a:p>
          <a:p>
            <a:pPr marL="1165857" lvl="2" indent="-388619">
              <a:spcBef>
                <a:spcPts val="1000"/>
              </a:spcBef>
              <a:buFont typeface="Arial"/>
              <a:buChar char="⚬"/>
            </a:pPr>
            <a:r>
              <a:rPr lang="en-US" sz="2800" spc="53">
                <a:solidFill>
                  <a:srgbClr val="2E50A2"/>
                </a:solidFill>
              </a:rPr>
              <a:t>Colleges - Ask them</a:t>
            </a:r>
          </a:p>
          <a:p>
            <a:endParaRPr lang="en-US" sz="3200"/>
          </a:p>
        </p:txBody>
      </p:sp>
      <p:pic>
        <p:nvPicPr>
          <p:cNvPr id="5" name="Picture 11">
            <a:extLst>
              <a:ext uri="{FF2B5EF4-FFF2-40B4-BE49-F238E27FC236}">
                <a16:creationId xmlns:a16="http://schemas.microsoft.com/office/drawing/2014/main" id="{94F51F91-2513-005F-0419-6BD5E0E7247D}"/>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8879315" y="1598518"/>
            <a:ext cx="1869431" cy="2060763"/>
          </a:xfrm>
          <a:prstGeom prst="rect">
            <a:avLst/>
          </a:prstGeom>
        </p:spPr>
      </p:pic>
      <p:pic>
        <p:nvPicPr>
          <p:cNvPr id="8" name="Picture 14">
            <a:extLst>
              <a:ext uri="{FF2B5EF4-FFF2-40B4-BE49-F238E27FC236}">
                <a16:creationId xmlns:a16="http://schemas.microsoft.com/office/drawing/2014/main" id="{341CB13D-8144-06C3-22E6-2DA13FA904D7}"/>
              </a:ext>
            </a:extLst>
          </p:cNvPr>
          <p:cNvPicPr>
            <a:picLocks noChangeAspect="1"/>
          </p:cNvPicPr>
          <p:nvPr/>
        </p:nvPicPr>
        <p:blipFill>
          <a:blip r:embed="rId4"/>
          <a:srcRect/>
          <a:stretch>
            <a:fillRect/>
          </a:stretch>
        </p:blipFill>
        <p:spPr>
          <a:xfrm>
            <a:off x="10901249" y="6988333"/>
            <a:ext cx="3259089" cy="2756358"/>
          </a:xfrm>
          <a:prstGeom prst="rect">
            <a:avLst/>
          </a:prstGeom>
        </p:spPr>
      </p:pic>
      <p:pic>
        <p:nvPicPr>
          <p:cNvPr id="18" name="Picture 17" descr="Icon&#10;&#10;Description automatically generated">
            <a:extLst>
              <a:ext uri="{FF2B5EF4-FFF2-40B4-BE49-F238E27FC236}">
                <a16:creationId xmlns:a16="http://schemas.microsoft.com/office/drawing/2014/main" id="{B2CA56CD-D0C4-BDE0-3448-39CA2A88B6A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742700" y="2048012"/>
            <a:ext cx="2060763" cy="2060763"/>
          </a:xfrm>
          <a:prstGeom prst="rect">
            <a:avLst/>
          </a:prstGeom>
        </p:spPr>
      </p:pic>
      <p:pic>
        <p:nvPicPr>
          <p:cNvPr id="6" name="Picture 5" descr="A picture containing text, screenshot, font, number&#10;&#10;Description automatically generated">
            <a:extLst>
              <a:ext uri="{FF2B5EF4-FFF2-40B4-BE49-F238E27FC236}">
                <a16:creationId xmlns:a16="http://schemas.microsoft.com/office/drawing/2014/main" id="{AF63B5B3-0A27-9AAB-86D7-F9DAF41E3A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3700" y="4422163"/>
            <a:ext cx="12420600" cy="2476002"/>
          </a:xfrm>
          <a:prstGeom prst="rect">
            <a:avLst/>
          </a:prstGeom>
        </p:spPr>
      </p:pic>
    </p:spTree>
    <p:extLst>
      <p:ext uri="{BB962C8B-B14F-4D97-AF65-F5344CB8AC3E}">
        <p14:creationId xmlns:p14="http://schemas.microsoft.com/office/powerpoint/2010/main" val="2178885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F77B9-781C-9E7F-B096-6F61A8FB80F1}"/>
              </a:ext>
            </a:extLst>
          </p:cNvPr>
          <p:cNvSpPr>
            <a:spLocks noGrp="1"/>
          </p:cNvSpPr>
          <p:nvPr>
            <p:ph type="title"/>
          </p:nvPr>
        </p:nvSpPr>
        <p:spPr/>
        <p:txBody>
          <a:bodyPr/>
          <a:lstStyle/>
          <a:p>
            <a:r>
              <a:rPr lang="en-US" dirty="0"/>
              <a:t>Personal Circumstances </a:t>
            </a:r>
          </a:p>
        </p:txBody>
      </p:sp>
      <p:sp>
        <p:nvSpPr>
          <p:cNvPr id="3" name="Text Placeholder 2">
            <a:extLst>
              <a:ext uri="{FF2B5EF4-FFF2-40B4-BE49-F238E27FC236}">
                <a16:creationId xmlns:a16="http://schemas.microsoft.com/office/drawing/2014/main" id="{A586E26A-6708-6AEE-4F06-F47D6B5C0C6D}"/>
              </a:ext>
            </a:extLst>
          </p:cNvPr>
          <p:cNvSpPr>
            <a:spLocks noGrp="1"/>
          </p:cNvSpPr>
          <p:nvPr>
            <p:ph type="body" sz="quarter" idx="12"/>
          </p:nvPr>
        </p:nvSpPr>
        <p:spPr>
          <a:xfrm>
            <a:off x="1028700" y="2623458"/>
            <a:ext cx="8109590" cy="6939642"/>
          </a:xfrm>
        </p:spPr>
        <p:txBody>
          <a:bodyPr vert="horz" lIns="91440" tIns="45720" rIns="91440" bIns="45720" rtlCol="0" anchor="t">
            <a:noAutofit/>
          </a:bodyPr>
          <a:lstStyle/>
          <a:p>
            <a:pPr marL="0" indent="0">
              <a:lnSpc>
                <a:spcPts val="4724"/>
              </a:lnSpc>
              <a:buNone/>
            </a:pPr>
            <a:r>
              <a:rPr lang="en-US" sz="4400" b="1" spc="53" dirty="0">
                <a:solidFill>
                  <a:srgbClr val="2E50A2"/>
                </a:solidFill>
                <a:ea typeface="Cambria"/>
              </a:rPr>
              <a:t>Determined from:</a:t>
            </a:r>
          </a:p>
          <a:p>
            <a:pPr marL="833755" lvl="1" indent="-457200">
              <a:spcBef>
                <a:spcPts val="1000"/>
              </a:spcBef>
              <a:buFont typeface="Arial" panose="020B0604020202020204" pitchFamily="34" charset="0"/>
              <a:buChar char="•"/>
            </a:pPr>
            <a:r>
              <a:rPr lang="en-US" sz="4000" spc="53" dirty="0">
                <a:solidFill>
                  <a:srgbClr val="2E50A2"/>
                </a:solidFill>
                <a:ea typeface="Cambria"/>
              </a:rPr>
              <a:t>Born before January 1, 2001</a:t>
            </a:r>
          </a:p>
          <a:p>
            <a:pPr marL="833755" lvl="1" indent="-457200">
              <a:spcBef>
                <a:spcPts val="1000"/>
              </a:spcBef>
              <a:buFont typeface="Arial" panose="020B0604020202020204" pitchFamily="34" charset="0"/>
              <a:buChar char="•"/>
            </a:pPr>
            <a:r>
              <a:rPr lang="en-US" sz="4000" spc="53" dirty="0">
                <a:solidFill>
                  <a:srgbClr val="2E50A2"/>
                </a:solidFill>
                <a:ea typeface="Cambria"/>
              </a:rPr>
              <a:t>Graduate/professional student</a:t>
            </a:r>
          </a:p>
          <a:p>
            <a:pPr marL="833755" lvl="1" indent="-457200">
              <a:spcBef>
                <a:spcPts val="1000"/>
              </a:spcBef>
              <a:buFont typeface="Arial" panose="020B0604020202020204" pitchFamily="34" charset="0"/>
              <a:buChar char="•"/>
            </a:pPr>
            <a:r>
              <a:rPr lang="en-US" sz="4000" spc="53" dirty="0">
                <a:solidFill>
                  <a:srgbClr val="2E50A2"/>
                </a:solidFill>
                <a:ea typeface="Cambria"/>
              </a:rPr>
              <a:t>Student marital status</a:t>
            </a:r>
          </a:p>
          <a:p>
            <a:pPr marL="833755" lvl="1" indent="-457200">
              <a:spcBef>
                <a:spcPts val="1000"/>
              </a:spcBef>
              <a:buFont typeface="Arial" panose="020B0604020202020204" pitchFamily="34" charset="0"/>
              <a:buChar char="•"/>
            </a:pPr>
            <a:r>
              <a:rPr lang="en-US" sz="4000" spc="53" dirty="0">
                <a:solidFill>
                  <a:srgbClr val="2E50A2"/>
                </a:solidFill>
                <a:ea typeface="Cambria"/>
              </a:rPr>
              <a:t>Student dependents</a:t>
            </a:r>
          </a:p>
          <a:p>
            <a:pPr marL="833755" lvl="1" indent="-457200">
              <a:spcBef>
                <a:spcPts val="1000"/>
              </a:spcBef>
              <a:buFont typeface="Arial" panose="020B0604020202020204" pitchFamily="34" charset="0"/>
              <a:buChar char="•"/>
            </a:pPr>
            <a:r>
              <a:rPr lang="en-US" sz="4000" spc="53" dirty="0">
                <a:solidFill>
                  <a:srgbClr val="2E50A2"/>
                </a:solidFill>
                <a:ea typeface="Cambria"/>
              </a:rPr>
              <a:t>At risk of being homeless</a:t>
            </a:r>
          </a:p>
          <a:p>
            <a:pPr marL="833755" lvl="1" indent="-457200">
              <a:spcBef>
                <a:spcPts val="1000"/>
              </a:spcBef>
              <a:buFont typeface="Arial" panose="020B0604020202020204" pitchFamily="34" charset="0"/>
              <a:buChar char="•"/>
            </a:pPr>
            <a:r>
              <a:rPr lang="en-US" sz="4000" spc="53" dirty="0">
                <a:solidFill>
                  <a:srgbClr val="2E50A2"/>
                </a:solidFill>
                <a:ea typeface="Cambria"/>
              </a:rPr>
              <a:t>Additional situations</a:t>
            </a:r>
          </a:p>
        </p:txBody>
      </p:sp>
      <p:pic>
        <p:nvPicPr>
          <p:cNvPr id="4" name="Picture 3" descr="Screenshot continuation of the Personal Circumstances section, which lists a series of statements for the student to select all that apply. These statements include military status, having children or other dependents, and dependency status (orphan, ward of the state, foster care, emancipated minor, and/or under a guardianship). ">
            <a:extLst>
              <a:ext uri="{FF2B5EF4-FFF2-40B4-BE49-F238E27FC236}">
                <a16:creationId xmlns:a16="http://schemas.microsoft.com/office/drawing/2014/main" id="{096A5C0F-7A21-7C82-B26A-F02F03D1A409}"/>
              </a:ext>
            </a:extLst>
          </p:cNvPr>
          <p:cNvPicPr>
            <a:picLocks noChangeAspect="1"/>
          </p:cNvPicPr>
          <p:nvPr/>
        </p:nvPicPr>
        <p:blipFill rotWithShape="1">
          <a:blip r:embed="rId2"/>
          <a:srcRect l="15083" t="13936" r="14460" b="9927"/>
          <a:stretch/>
        </p:blipFill>
        <p:spPr>
          <a:xfrm>
            <a:off x="8872859" y="1992003"/>
            <a:ext cx="7844159" cy="7758666"/>
          </a:xfrm>
          <a:prstGeom prst="rect">
            <a:avLst/>
          </a:prstGeom>
          <a:ln w="12700">
            <a:solidFill>
              <a:schemeClr val="tx1"/>
            </a:solidFill>
          </a:ln>
        </p:spPr>
      </p:pic>
    </p:spTree>
    <p:extLst>
      <p:ext uri="{BB962C8B-B14F-4D97-AF65-F5344CB8AC3E}">
        <p14:creationId xmlns:p14="http://schemas.microsoft.com/office/powerpoint/2010/main" val="1896589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F77B9-781C-9E7F-B096-6F61A8FB80F1}"/>
              </a:ext>
            </a:extLst>
          </p:cNvPr>
          <p:cNvSpPr>
            <a:spLocks noGrp="1"/>
          </p:cNvSpPr>
          <p:nvPr>
            <p:ph type="title"/>
          </p:nvPr>
        </p:nvSpPr>
        <p:spPr>
          <a:xfrm>
            <a:off x="1028700" y="1333500"/>
            <a:ext cx="10993534" cy="1143000"/>
          </a:xfrm>
        </p:spPr>
        <p:txBody>
          <a:bodyPr/>
          <a:lstStyle/>
          <a:p>
            <a:r>
              <a:rPr lang="en-US"/>
              <a:t>Who Is The Contributor (Parent)?</a:t>
            </a:r>
          </a:p>
        </p:txBody>
      </p:sp>
      <p:pic>
        <p:nvPicPr>
          <p:cNvPr id="7" name="Picture 7">
            <a:extLst>
              <a:ext uri="{FF2B5EF4-FFF2-40B4-BE49-F238E27FC236}">
                <a16:creationId xmlns:a16="http://schemas.microsoft.com/office/drawing/2014/main" id="{1415E046-2404-46EE-205D-308F0103121D}"/>
              </a:ext>
            </a:extLst>
          </p:cNvPr>
          <p:cNvPicPr>
            <a:picLocks noChangeAspect="1"/>
          </p:cNvPicPr>
          <p:nvPr/>
        </p:nvPicPr>
        <p:blipFill>
          <a:blip r:embed="rId2"/>
          <a:srcRect/>
          <a:stretch>
            <a:fillRect/>
          </a:stretch>
        </p:blipFill>
        <p:spPr>
          <a:xfrm>
            <a:off x="1524000" y="2476500"/>
            <a:ext cx="15240000" cy="7432483"/>
          </a:xfrm>
          <a:prstGeom prst="rect">
            <a:avLst/>
          </a:prstGeom>
        </p:spPr>
      </p:pic>
      <p:sp>
        <p:nvSpPr>
          <p:cNvPr id="3" name="Rounded Rectangle 2">
            <a:extLst>
              <a:ext uri="{FF2B5EF4-FFF2-40B4-BE49-F238E27FC236}">
                <a16:creationId xmlns:a16="http://schemas.microsoft.com/office/drawing/2014/main" id="{477317BB-150D-9D57-673F-A5FC5522AF88}"/>
              </a:ext>
            </a:extLst>
          </p:cNvPr>
          <p:cNvSpPr/>
          <p:nvPr/>
        </p:nvSpPr>
        <p:spPr>
          <a:xfrm>
            <a:off x="5410200" y="5448300"/>
            <a:ext cx="7124700" cy="1981200"/>
          </a:xfrm>
          <a:prstGeom prst="roundRect">
            <a:avLst/>
          </a:prstGeom>
          <a:solidFill>
            <a:srgbClr val="2D4F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F30EC79-33BF-BEB1-7D89-4138E6DCDE30}"/>
              </a:ext>
            </a:extLst>
          </p:cNvPr>
          <p:cNvSpPr txBox="1"/>
          <p:nvPr/>
        </p:nvSpPr>
        <p:spPr>
          <a:xfrm>
            <a:off x="5619750" y="6023401"/>
            <a:ext cx="6705600" cy="830997"/>
          </a:xfrm>
          <a:prstGeom prst="rect">
            <a:avLst/>
          </a:prstGeom>
          <a:noFill/>
        </p:spPr>
        <p:txBody>
          <a:bodyPr wrap="square" rtlCol="0">
            <a:spAutoFit/>
          </a:bodyPr>
          <a:lstStyle/>
          <a:p>
            <a:pPr algn="ctr"/>
            <a:r>
              <a:rPr lang="en-US" sz="2400" b="1">
                <a:solidFill>
                  <a:schemeClr val="bg1"/>
                </a:solidFill>
                <a:latin typeface="Cambria" panose="02040503050406030204" pitchFamily="18" charset="0"/>
              </a:rPr>
              <a:t>Who provided the most financial support in the last 12 months?</a:t>
            </a:r>
          </a:p>
        </p:txBody>
      </p:sp>
    </p:spTree>
    <p:extLst>
      <p:ext uri="{BB962C8B-B14F-4D97-AF65-F5344CB8AC3E}">
        <p14:creationId xmlns:p14="http://schemas.microsoft.com/office/powerpoint/2010/main" val="2872090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F77B9-781C-9E7F-B096-6F61A8FB80F1}"/>
              </a:ext>
            </a:extLst>
          </p:cNvPr>
          <p:cNvSpPr>
            <a:spLocks noGrp="1"/>
          </p:cNvSpPr>
          <p:nvPr>
            <p:ph type="title"/>
          </p:nvPr>
        </p:nvSpPr>
        <p:spPr/>
        <p:txBody>
          <a:bodyPr/>
          <a:lstStyle/>
          <a:p>
            <a:r>
              <a:rPr lang="en-US"/>
              <a:t>School Selection</a:t>
            </a:r>
          </a:p>
        </p:txBody>
      </p:sp>
      <p:sp>
        <p:nvSpPr>
          <p:cNvPr id="3" name="Text Placeholder 2">
            <a:extLst>
              <a:ext uri="{FF2B5EF4-FFF2-40B4-BE49-F238E27FC236}">
                <a16:creationId xmlns:a16="http://schemas.microsoft.com/office/drawing/2014/main" id="{A586E26A-6708-6AEE-4F06-F47D6B5C0C6D}"/>
              </a:ext>
            </a:extLst>
          </p:cNvPr>
          <p:cNvSpPr>
            <a:spLocks noGrp="1"/>
          </p:cNvSpPr>
          <p:nvPr>
            <p:ph type="body" sz="quarter" idx="12"/>
          </p:nvPr>
        </p:nvSpPr>
        <p:spPr>
          <a:xfrm>
            <a:off x="1028700" y="2809237"/>
            <a:ext cx="6353909" cy="5991863"/>
          </a:xfrm>
        </p:spPr>
        <p:txBody>
          <a:bodyPr vert="horz" lIns="91440" tIns="45720" rIns="91440" bIns="45720" rtlCol="0" anchor="t">
            <a:noAutofit/>
          </a:bodyPr>
          <a:lstStyle/>
          <a:p>
            <a:pPr marL="0" indent="0">
              <a:lnSpc>
                <a:spcPts val="4724"/>
              </a:lnSpc>
              <a:buNone/>
            </a:pPr>
            <a:r>
              <a:rPr lang="en-US" b="1" spc="53" dirty="0">
                <a:solidFill>
                  <a:srgbClr val="2E50A2"/>
                </a:solidFill>
              </a:rPr>
              <a:t>Select colleges you want to receive your FAFSA information</a:t>
            </a:r>
            <a:endParaRPr lang="en-US" b="1" spc="53" dirty="0">
              <a:solidFill>
                <a:srgbClr val="2E50A2"/>
              </a:solidFill>
              <a:ea typeface="Cambria"/>
            </a:endParaRPr>
          </a:p>
          <a:p>
            <a:pPr marL="833755" lvl="1" indent="-457200">
              <a:lnSpc>
                <a:spcPts val="4724"/>
              </a:lnSpc>
              <a:spcBef>
                <a:spcPts val="1000"/>
              </a:spcBef>
              <a:buFont typeface="Arial" panose="020B0604020202020204" pitchFamily="34" charset="0"/>
              <a:buChar char="•"/>
            </a:pPr>
            <a:r>
              <a:rPr lang="en-US" spc="53" dirty="0">
                <a:solidFill>
                  <a:srgbClr val="2E50A2"/>
                </a:solidFill>
                <a:ea typeface="Cambria"/>
              </a:rPr>
              <a:t>List up to 20 colleges</a:t>
            </a:r>
          </a:p>
          <a:p>
            <a:pPr marL="833755" lvl="1" indent="-457200">
              <a:spcBef>
                <a:spcPts val="1000"/>
              </a:spcBef>
              <a:buFont typeface="Arial" panose="020B0604020202020204" pitchFamily="34" charset="0"/>
              <a:buChar char="•"/>
            </a:pPr>
            <a:r>
              <a:rPr lang="en-US" spc="53" dirty="0">
                <a:solidFill>
                  <a:srgbClr val="2E50A2"/>
                </a:solidFill>
                <a:ea typeface="Cambria"/>
              </a:rPr>
              <a:t>Encouraged to list at least 1 college from Indiana</a:t>
            </a:r>
          </a:p>
          <a:p>
            <a:pPr marL="833755" lvl="1" indent="-457200">
              <a:spcBef>
                <a:spcPts val="1000"/>
              </a:spcBef>
              <a:buFont typeface="Arial" panose="020B0604020202020204" pitchFamily="34" charset="0"/>
              <a:buChar char="•"/>
            </a:pPr>
            <a:r>
              <a:rPr lang="en-US" spc="53" dirty="0">
                <a:solidFill>
                  <a:srgbClr val="2E50A2"/>
                </a:solidFill>
                <a:ea typeface="Cambria"/>
              </a:rPr>
              <a:t>Can always update schools</a:t>
            </a:r>
          </a:p>
          <a:p>
            <a:pPr marL="833755" lvl="1" indent="-457200">
              <a:spcBef>
                <a:spcPts val="1000"/>
              </a:spcBef>
              <a:buFont typeface="Arial" panose="020B0604020202020204" pitchFamily="34" charset="0"/>
              <a:buChar char="•"/>
            </a:pPr>
            <a:r>
              <a:rPr lang="en-US" spc="53" dirty="0">
                <a:solidFill>
                  <a:srgbClr val="2E50A2"/>
                </a:solidFill>
                <a:ea typeface="Cambria"/>
              </a:rPr>
              <a:t>Can enter by Federal School Code or by name/location</a:t>
            </a:r>
          </a:p>
        </p:txBody>
      </p:sp>
      <p:pic>
        <p:nvPicPr>
          <p:cNvPr id="4" name="Picture 6" descr="Screenshot continuation of the Select Colleges section. The student is instructed to enter the state, city, and name of a school in the text boxes and then select the “Search” button.">
            <a:extLst>
              <a:ext uri="{FF2B5EF4-FFF2-40B4-BE49-F238E27FC236}">
                <a16:creationId xmlns:a16="http://schemas.microsoft.com/office/drawing/2014/main" id="{73ADA2A7-BC09-29D0-7AD0-F7CD7A582F09}"/>
              </a:ext>
            </a:extLst>
          </p:cNvPr>
          <p:cNvPicPr>
            <a:picLocks noChangeAspect="1"/>
          </p:cNvPicPr>
          <p:nvPr/>
        </p:nvPicPr>
        <p:blipFill rotWithShape="1">
          <a:blip r:embed="rId2"/>
          <a:srcRect l="15568" t="9924" r="15131" b="9719"/>
          <a:stretch/>
        </p:blipFill>
        <p:spPr>
          <a:xfrm>
            <a:off x="7549661" y="1811659"/>
            <a:ext cx="6353909" cy="5386309"/>
          </a:xfrm>
          <a:prstGeom prst="rect">
            <a:avLst/>
          </a:prstGeom>
          <a:ln w="12700">
            <a:solidFill>
              <a:schemeClr val="tx1"/>
            </a:solidFill>
          </a:ln>
        </p:spPr>
      </p:pic>
      <p:pic>
        <p:nvPicPr>
          <p:cNvPr id="5" name="Picture 7" descr="Screenshot continuation of the Select Colleges section. Four schools are displayed, the results of using the search function. Beside each school, there is a “select” button for the student to select the correct school. A notification along the bottom informs the student how many schools out of the maximum of twenty are currently selected. ">
            <a:extLst>
              <a:ext uri="{FF2B5EF4-FFF2-40B4-BE49-F238E27FC236}">
                <a16:creationId xmlns:a16="http://schemas.microsoft.com/office/drawing/2014/main" id="{1AF920DD-B031-C346-D2EF-A9B66893F713}"/>
              </a:ext>
            </a:extLst>
          </p:cNvPr>
          <p:cNvPicPr>
            <a:picLocks noChangeAspect="1"/>
          </p:cNvPicPr>
          <p:nvPr/>
        </p:nvPicPr>
        <p:blipFill rotWithShape="1">
          <a:blip r:embed="rId3"/>
          <a:srcRect b="18997"/>
          <a:stretch/>
        </p:blipFill>
        <p:spPr>
          <a:xfrm>
            <a:off x="11394831" y="4504813"/>
            <a:ext cx="6098931" cy="5141020"/>
          </a:xfrm>
          <a:prstGeom prst="rect">
            <a:avLst/>
          </a:prstGeom>
          <a:ln w="12700">
            <a:solidFill>
              <a:schemeClr val="tx1"/>
            </a:solidFill>
          </a:ln>
        </p:spPr>
      </p:pic>
    </p:spTree>
    <p:extLst>
      <p:ext uri="{BB962C8B-B14F-4D97-AF65-F5344CB8AC3E}">
        <p14:creationId xmlns:p14="http://schemas.microsoft.com/office/powerpoint/2010/main" val="993344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BCD8E-9D63-686F-E368-758C1A694FA9}"/>
              </a:ext>
            </a:extLst>
          </p:cNvPr>
          <p:cNvSpPr>
            <a:spLocks noGrp="1"/>
          </p:cNvSpPr>
          <p:nvPr>
            <p:ph type="title"/>
          </p:nvPr>
        </p:nvSpPr>
        <p:spPr>
          <a:xfrm>
            <a:off x="1025883" y="1244182"/>
            <a:ext cx="9111343" cy="1449094"/>
          </a:xfrm>
        </p:spPr>
        <p:txBody>
          <a:bodyPr>
            <a:normAutofit/>
          </a:bodyPr>
          <a:lstStyle/>
          <a:p>
            <a:r>
              <a:rPr lang="en-US" sz="8800" dirty="0"/>
              <a:t>We’ll Discuss</a:t>
            </a:r>
          </a:p>
        </p:txBody>
      </p:sp>
      <p:sp>
        <p:nvSpPr>
          <p:cNvPr id="3" name="Text Placeholder 2">
            <a:extLst>
              <a:ext uri="{FF2B5EF4-FFF2-40B4-BE49-F238E27FC236}">
                <a16:creationId xmlns:a16="http://schemas.microsoft.com/office/drawing/2014/main" id="{C74FE822-2449-0C29-94FE-880D72E36C1B}"/>
              </a:ext>
            </a:extLst>
          </p:cNvPr>
          <p:cNvSpPr>
            <a:spLocks noGrp="1"/>
          </p:cNvSpPr>
          <p:nvPr>
            <p:ph type="body" sz="quarter" idx="10"/>
          </p:nvPr>
        </p:nvSpPr>
        <p:spPr>
          <a:xfrm>
            <a:off x="1558158" y="3467100"/>
            <a:ext cx="8381553" cy="4996356"/>
          </a:xfrm>
        </p:spPr>
        <p:txBody>
          <a:bodyPr vert="horz" lIns="91440" tIns="45720" rIns="91440" bIns="45720" rtlCol="0" anchor="t">
            <a:noAutofit/>
          </a:bodyPr>
          <a:lstStyle/>
          <a:p>
            <a:pPr marL="539115" lvl="1" indent="-269875">
              <a:lnSpc>
                <a:spcPts val="5624"/>
              </a:lnSpc>
              <a:spcBef>
                <a:spcPts val="2256"/>
              </a:spcBef>
              <a:buFont typeface="Arial"/>
              <a:buChar char="•"/>
            </a:pPr>
            <a:r>
              <a:rPr lang="en-US" sz="5400" spc="49">
                <a:solidFill>
                  <a:srgbClr val="FFFFFF"/>
                </a:solidFill>
                <a:latin typeface="Calibri"/>
                <a:cs typeface="Calibri"/>
              </a:rPr>
              <a:t>Overview of Financial Aid</a:t>
            </a:r>
          </a:p>
          <a:p>
            <a:pPr marL="539115" lvl="1" indent="-269875">
              <a:lnSpc>
                <a:spcPts val="5624"/>
              </a:lnSpc>
              <a:spcBef>
                <a:spcPts val="2256"/>
              </a:spcBef>
              <a:buFont typeface="Arial"/>
              <a:buChar char="•"/>
            </a:pPr>
            <a:r>
              <a:rPr lang="en-US" sz="5400" spc="24">
                <a:solidFill>
                  <a:srgbClr val="FFFFFF"/>
                </a:solidFill>
                <a:latin typeface="Calibri"/>
                <a:cs typeface="Calibri"/>
              </a:rPr>
              <a:t>Financial Aid Terminology</a:t>
            </a:r>
          </a:p>
          <a:p>
            <a:pPr marL="539115" lvl="1" indent="-269875">
              <a:lnSpc>
                <a:spcPts val="5624"/>
              </a:lnSpc>
              <a:spcBef>
                <a:spcPts val="2256"/>
              </a:spcBef>
              <a:buFont typeface="Arial"/>
              <a:buChar char="•"/>
            </a:pPr>
            <a:r>
              <a:rPr lang="en-US" sz="5400" spc="24">
                <a:solidFill>
                  <a:srgbClr val="FFFFFF"/>
                </a:solidFill>
                <a:latin typeface="Calibri"/>
                <a:cs typeface="Calibri"/>
              </a:rPr>
              <a:t>FAFSA Overview</a:t>
            </a:r>
          </a:p>
          <a:p>
            <a:pPr marL="539115" lvl="1" indent="-269875">
              <a:lnSpc>
                <a:spcPts val="5624"/>
              </a:lnSpc>
              <a:spcBef>
                <a:spcPts val="2256"/>
              </a:spcBef>
              <a:buFont typeface="Arial"/>
              <a:buChar char="•"/>
            </a:pPr>
            <a:r>
              <a:rPr lang="en-US" sz="5400" spc="24">
                <a:solidFill>
                  <a:srgbClr val="FFFFFF"/>
                </a:solidFill>
                <a:latin typeface="Calibri"/>
                <a:cs typeface="Calibri"/>
              </a:rPr>
              <a:t>Next Steps</a:t>
            </a:r>
          </a:p>
          <a:p>
            <a:pPr marL="539115" lvl="1" indent="-269875">
              <a:lnSpc>
                <a:spcPts val="5624"/>
              </a:lnSpc>
              <a:spcBef>
                <a:spcPts val="2256"/>
              </a:spcBef>
              <a:buFont typeface="Arial"/>
              <a:buChar char="•"/>
            </a:pPr>
            <a:r>
              <a:rPr lang="en-US" sz="5400" spc="24">
                <a:solidFill>
                  <a:srgbClr val="FFFFFF"/>
                </a:solidFill>
                <a:latin typeface="Calibri"/>
                <a:cs typeface="Calibri"/>
              </a:rPr>
              <a:t>We’ll Help</a:t>
            </a:r>
          </a:p>
        </p:txBody>
      </p:sp>
    </p:spTree>
    <p:extLst>
      <p:ext uri="{BB962C8B-B14F-4D97-AF65-F5344CB8AC3E}">
        <p14:creationId xmlns:p14="http://schemas.microsoft.com/office/powerpoint/2010/main" val="2657478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2A999C-36D5-7F80-90A5-0A173D17D9CC}"/>
              </a:ext>
            </a:extLst>
          </p:cNvPr>
          <p:cNvSpPr>
            <a:spLocks noGrp="1"/>
          </p:cNvSpPr>
          <p:nvPr>
            <p:ph type="title"/>
          </p:nvPr>
        </p:nvSpPr>
        <p:spPr/>
        <p:txBody>
          <a:bodyPr/>
          <a:lstStyle/>
          <a:p>
            <a:r>
              <a:rPr lang="en-US"/>
              <a:t>Asset Information</a:t>
            </a:r>
          </a:p>
        </p:txBody>
      </p:sp>
      <p:sp>
        <p:nvSpPr>
          <p:cNvPr id="5" name="Text Placeholder 4">
            <a:extLst>
              <a:ext uri="{FF2B5EF4-FFF2-40B4-BE49-F238E27FC236}">
                <a16:creationId xmlns:a16="http://schemas.microsoft.com/office/drawing/2014/main" id="{8BB5548A-158D-14C6-65B1-BB5CB8B51433}"/>
              </a:ext>
            </a:extLst>
          </p:cNvPr>
          <p:cNvSpPr>
            <a:spLocks noGrp="1"/>
          </p:cNvSpPr>
          <p:nvPr>
            <p:ph type="body" sz="quarter" idx="12"/>
          </p:nvPr>
        </p:nvSpPr>
        <p:spPr>
          <a:xfrm>
            <a:off x="1028700" y="2574471"/>
            <a:ext cx="7618703" cy="5991863"/>
          </a:xfrm>
        </p:spPr>
        <p:txBody>
          <a:bodyPr vert="horz" lIns="91440" tIns="45720" rIns="91440" bIns="45720" rtlCol="0" anchor="t">
            <a:noAutofit/>
          </a:bodyPr>
          <a:lstStyle/>
          <a:p>
            <a:pPr marL="0" indent="0">
              <a:lnSpc>
                <a:spcPts val="4724"/>
              </a:lnSpc>
              <a:buNone/>
            </a:pPr>
            <a:r>
              <a:rPr lang="en-US" sz="3200" b="1" spc="53" dirty="0">
                <a:solidFill>
                  <a:srgbClr val="2E50A2"/>
                </a:solidFill>
              </a:rPr>
              <a:t>Assets do </a:t>
            </a:r>
            <a:r>
              <a:rPr lang="en-US" sz="3200" b="1" u="sng" spc="53" dirty="0">
                <a:solidFill>
                  <a:srgbClr val="AD2954"/>
                </a:solidFill>
              </a:rPr>
              <a:t>NOT</a:t>
            </a:r>
            <a:r>
              <a:rPr lang="en-US" sz="3200" b="1" spc="53" dirty="0">
                <a:solidFill>
                  <a:srgbClr val="2E50A2"/>
                </a:solidFill>
              </a:rPr>
              <a:t> include the values of:</a:t>
            </a:r>
          </a:p>
          <a:p>
            <a:pPr marL="833755" lvl="1" indent="-457200">
              <a:spcBef>
                <a:spcPts val="1000"/>
              </a:spcBef>
              <a:buFont typeface="Arial" panose="020B0604020202020204" pitchFamily="34" charset="0"/>
              <a:buChar char="•"/>
            </a:pPr>
            <a:r>
              <a:rPr lang="en-US" sz="2800" spc="53" dirty="0">
                <a:solidFill>
                  <a:srgbClr val="2E50A2"/>
                </a:solidFill>
              </a:rPr>
              <a:t>The home you live in</a:t>
            </a:r>
            <a:endParaRPr lang="en-US" sz="2800" spc="53" dirty="0">
              <a:solidFill>
                <a:srgbClr val="2E50A2"/>
              </a:solidFill>
              <a:ea typeface="Cambria" panose="02040503050406030204" pitchFamily="18" charset="0"/>
            </a:endParaRPr>
          </a:p>
          <a:p>
            <a:pPr marL="833755" lvl="1" indent="-457200">
              <a:spcBef>
                <a:spcPts val="1000"/>
              </a:spcBef>
              <a:buFont typeface="Arial" panose="020B0604020202020204" pitchFamily="34" charset="0"/>
              <a:buChar char="•"/>
            </a:pPr>
            <a:r>
              <a:rPr lang="en-US" sz="2800" spc="53" dirty="0">
                <a:solidFill>
                  <a:srgbClr val="2E50A2"/>
                </a:solidFill>
              </a:rPr>
              <a:t>Retirement plans</a:t>
            </a:r>
            <a:endParaRPr lang="en-US" sz="2800" spc="53" dirty="0">
              <a:solidFill>
                <a:srgbClr val="2E50A2"/>
              </a:solidFill>
              <a:ea typeface="Cambria" panose="02040503050406030204" pitchFamily="18" charset="0"/>
            </a:endParaRPr>
          </a:p>
          <a:p>
            <a:pPr marL="833755" lvl="1" indent="-457200">
              <a:spcBef>
                <a:spcPts val="1000"/>
              </a:spcBef>
              <a:buFont typeface="Arial" panose="020B0604020202020204" pitchFamily="34" charset="0"/>
              <a:buChar char="•"/>
            </a:pPr>
            <a:r>
              <a:rPr lang="en-US" sz="2800" spc="53" dirty="0">
                <a:solidFill>
                  <a:srgbClr val="2E50A2"/>
                </a:solidFill>
              </a:rPr>
              <a:t>Value of life insurance</a:t>
            </a:r>
            <a:endParaRPr lang="en-US" sz="2800" spc="53" dirty="0">
              <a:solidFill>
                <a:srgbClr val="2E50A2"/>
              </a:solidFill>
              <a:ea typeface="Cambria" panose="02040503050406030204" pitchFamily="18" charset="0"/>
            </a:endParaRPr>
          </a:p>
          <a:p>
            <a:pPr marL="0" indent="0">
              <a:lnSpc>
                <a:spcPts val="4724"/>
              </a:lnSpc>
              <a:spcBef>
                <a:spcPts val="3000"/>
              </a:spcBef>
              <a:buNone/>
            </a:pPr>
            <a:r>
              <a:rPr lang="en-US" sz="3200" b="1" spc="53" dirty="0">
                <a:solidFill>
                  <a:srgbClr val="2E50A2"/>
                </a:solidFill>
              </a:rPr>
              <a:t>Assets </a:t>
            </a:r>
            <a:r>
              <a:rPr lang="en-US" sz="3200" b="1" u="sng" spc="53" dirty="0">
                <a:solidFill>
                  <a:srgbClr val="AD2954"/>
                </a:solidFill>
              </a:rPr>
              <a:t>DO</a:t>
            </a:r>
            <a:r>
              <a:rPr lang="en-US" sz="3200" b="1" spc="53" dirty="0">
                <a:solidFill>
                  <a:srgbClr val="2E50A2"/>
                </a:solidFill>
              </a:rPr>
              <a:t> include the values of:</a:t>
            </a:r>
          </a:p>
          <a:p>
            <a:pPr marL="833755" lvl="1" indent="-457200">
              <a:spcBef>
                <a:spcPts val="1000"/>
              </a:spcBef>
              <a:buFont typeface="Arial" panose="020B0604020202020204" pitchFamily="34" charset="0"/>
              <a:buChar char="•"/>
            </a:pPr>
            <a:r>
              <a:rPr lang="en-US" sz="2800" spc="53" dirty="0">
                <a:solidFill>
                  <a:srgbClr val="2E50A2"/>
                </a:solidFill>
                <a:ea typeface="Cambria"/>
              </a:rPr>
              <a:t>Cash, savings, and checking</a:t>
            </a:r>
          </a:p>
          <a:p>
            <a:pPr marL="833755" lvl="1" indent="-457200">
              <a:spcBef>
                <a:spcPts val="1000"/>
              </a:spcBef>
              <a:buFont typeface="Arial" panose="020B0604020202020204" pitchFamily="34" charset="0"/>
              <a:buChar char="•"/>
            </a:pPr>
            <a:r>
              <a:rPr lang="en-US" sz="2800" spc="53" dirty="0">
                <a:solidFill>
                  <a:srgbClr val="2E50A2"/>
                </a:solidFill>
                <a:ea typeface="Cambria"/>
              </a:rPr>
              <a:t>Real estate, stocks, bonds, 529 college savings plans, and other investments</a:t>
            </a:r>
          </a:p>
          <a:p>
            <a:pPr marL="833755" lvl="1" indent="-457200">
              <a:spcBef>
                <a:spcPts val="1000"/>
              </a:spcBef>
              <a:buFont typeface="Arial" panose="020B0604020202020204" pitchFamily="34" charset="0"/>
              <a:buChar char="•"/>
            </a:pPr>
            <a:r>
              <a:rPr lang="en-US" sz="2800" spc="53" dirty="0">
                <a:solidFill>
                  <a:srgbClr val="2E50A2"/>
                </a:solidFill>
                <a:ea typeface="Cambria"/>
              </a:rPr>
              <a:t>Business or family farm </a:t>
            </a:r>
            <a:endParaRPr lang="en-US" dirty="0"/>
          </a:p>
          <a:p>
            <a:pPr marL="833755" lvl="1" indent="-457200">
              <a:spcBef>
                <a:spcPts val="1000"/>
              </a:spcBef>
              <a:buFont typeface="Arial" panose="020B0604020202020204" pitchFamily="34" charset="0"/>
              <a:buChar char="•"/>
            </a:pPr>
            <a:r>
              <a:rPr lang="en-US" sz="2800" spc="53" dirty="0">
                <a:solidFill>
                  <a:srgbClr val="2E50A2"/>
                </a:solidFill>
                <a:ea typeface="Cambria"/>
              </a:rPr>
              <a:t>Child support received (prior year)</a:t>
            </a:r>
          </a:p>
          <a:p>
            <a:pPr marL="833755" lvl="1" indent="-457200">
              <a:spcBef>
                <a:spcPts val="1000"/>
              </a:spcBef>
              <a:buFont typeface="Arial" panose="020B0604020202020204" pitchFamily="34" charset="0"/>
              <a:buChar char="•"/>
            </a:pPr>
            <a:endParaRPr lang="en-US" sz="2800" spc="53" dirty="0">
              <a:solidFill>
                <a:srgbClr val="2E50A2"/>
              </a:solidFill>
              <a:ea typeface="Cambria"/>
            </a:endParaRPr>
          </a:p>
        </p:txBody>
      </p:sp>
      <p:pic>
        <p:nvPicPr>
          <p:cNvPr id="3" name="Picture 2" descr="Screenshot continuation of the Parent Financials section, which asks the parent to enter their assets. There are text boxes for the parent to enter the dollar amounts of annual child support received; the total of cash, savings, and checking accounts; the current net worth of businesses and investment farms; and the current net worth of investments, including real estate.">
            <a:extLst>
              <a:ext uri="{FF2B5EF4-FFF2-40B4-BE49-F238E27FC236}">
                <a16:creationId xmlns:a16="http://schemas.microsoft.com/office/drawing/2014/main" id="{DCBF1380-D57B-08E0-3EDD-3A3B388ADB38}"/>
              </a:ext>
            </a:extLst>
          </p:cNvPr>
          <p:cNvPicPr>
            <a:picLocks noChangeAspect="1"/>
          </p:cNvPicPr>
          <p:nvPr/>
        </p:nvPicPr>
        <p:blipFill rotWithShape="1">
          <a:blip r:embed="rId2"/>
          <a:srcRect l="12007" t="8124" r="14810" b="9776"/>
          <a:stretch/>
        </p:blipFill>
        <p:spPr>
          <a:xfrm>
            <a:off x="8641110" y="2071395"/>
            <a:ext cx="7795520" cy="7296539"/>
          </a:xfrm>
          <a:prstGeom prst="rect">
            <a:avLst/>
          </a:prstGeom>
          <a:ln w="12700">
            <a:solidFill>
              <a:schemeClr val="tx1"/>
            </a:solidFill>
          </a:ln>
        </p:spPr>
      </p:pic>
    </p:spTree>
    <p:extLst>
      <p:ext uri="{BB962C8B-B14F-4D97-AF65-F5344CB8AC3E}">
        <p14:creationId xmlns:p14="http://schemas.microsoft.com/office/powerpoint/2010/main" val="2045205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2A999C-36D5-7F80-90A5-0A173D17D9CC}"/>
              </a:ext>
            </a:extLst>
          </p:cNvPr>
          <p:cNvSpPr>
            <a:spLocks noGrp="1"/>
          </p:cNvSpPr>
          <p:nvPr>
            <p:ph type="title"/>
          </p:nvPr>
        </p:nvSpPr>
        <p:spPr/>
        <p:txBody>
          <a:bodyPr/>
          <a:lstStyle/>
          <a:p>
            <a:r>
              <a:rPr lang="en-US"/>
              <a:t>Skipping Information</a:t>
            </a:r>
          </a:p>
        </p:txBody>
      </p:sp>
      <p:sp>
        <p:nvSpPr>
          <p:cNvPr id="5" name="Text Placeholder 4">
            <a:extLst>
              <a:ext uri="{FF2B5EF4-FFF2-40B4-BE49-F238E27FC236}">
                <a16:creationId xmlns:a16="http://schemas.microsoft.com/office/drawing/2014/main" id="{8BB5548A-158D-14C6-65B1-BB5CB8B51433}"/>
              </a:ext>
            </a:extLst>
          </p:cNvPr>
          <p:cNvSpPr>
            <a:spLocks noGrp="1"/>
          </p:cNvSpPr>
          <p:nvPr>
            <p:ph type="body" sz="quarter" idx="12"/>
          </p:nvPr>
        </p:nvSpPr>
        <p:spPr>
          <a:xfrm>
            <a:off x="1028700" y="2809237"/>
            <a:ext cx="7200900" cy="6449063"/>
          </a:xfrm>
        </p:spPr>
        <p:txBody>
          <a:bodyPr vert="horz" lIns="91440" tIns="45720" rIns="91440" bIns="45720" rtlCol="0" anchor="t">
            <a:noAutofit/>
          </a:bodyPr>
          <a:lstStyle/>
          <a:p>
            <a:pPr marL="0" indent="0">
              <a:lnSpc>
                <a:spcPts val="4724"/>
              </a:lnSpc>
              <a:buNone/>
            </a:pPr>
            <a:r>
              <a:rPr lang="en-US" sz="3200" b="1" spc="53">
                <a:solidFill>
                  <a:srgbClr val="2E50A2"/>
                </a:solidFill>
              </a:rPr>
              <a:t>If offered the opportunity to skip remaining income and/or asset questions</a:t>
            </a:r>
            <a:endParaRPr lang="en-US" sz="3200" b="1" spc="53">
              <a:solidFill>
                <a:srgbClr val="2E50A2"/>
              </a:solidFill>
              <a:cs typeface="Calibri"/>
            </a:endParaRPr>
          </a:p>
          <a:p>
            <a:pPr marL="582295" lvl="1" indent="-290830">
              <a:lnSpc>
                <a:spcPts val="4724"/>
              </a:lnSpc>
              <a:buFont typeface="Arial"/>
              <a:buChar char="•"/>
            </a:pPr>
            <a:r>
              <a:rPr lang="en-US" sz="3200" spc="53">
                <a:solidFill>
                  <a:srgbClr val="2E50A2"/>
                </a:solidFill>
              </a:rPr>
              <a:t>Yes</a:t>
            </a:r>
            <a:endParaRPr lang="en-US" sz="3200" spc="53">
              <a:solidFill>
                <a:srgbClr val="2E50A2"/>
              </a:solidFill>
              <a:ea typeface="Cambria" panose="02040503050406030204" pitchFamily="18" charset="0"/>
              <a:cs typeface="Calibri"/>
            </a:endParaRPr>
          </a:p>
          <a:p>
            <a:pPr marL="1165225" lvl="2" indent="-387985">
              <a:buFont typeface="Arial"/>
              <a:buChar char="⚬"/>
            </a:pPr>
            <a:r>
              <a:rPr lang="en-US" sz="2800" spc="53">
                <a:solidFill>
                  <a:srgbClr val="2E50A2"/>
                </a:solidFill>
                <a:latin typeface="Calibri"/>
                <a:ea typeface="Cambria"/>
                <a:cs typeface="Calibri"/>
              </a:rPr>
              <a:t>Allows you to move on</a:t>
            </a:r>
          </a:p>
          <a:p>
            <a:pPr marL="582295" lvl="1" indent="-290830">
              <a:lnSpc>
                <a:spcPts val="4724"/>
              </a:lnSpc>
              <a:spcBef>
                <a:spcPts val="3000"/>
              </a:spcBef>
              <a:buFont typeface="Arial"/>
              <a:buChar char="•"/>
            </a:pPr>
            <a:r>
              <a:rPr lang="en-US" sz="3200" spc="53">
                <a:solidFill>
                  <a:srgbClr val="2E50A2"/>
                </a:solidFill>
              </a:rPr>
              <a:t>No</a:t>
            </a:r>
            <a:endParaRPr lang="en-US" sz="3200" spc="53">
              <a:solidFill>
                <a:srgbClr val="2E50A2"/>
              </a:solidFill>
              <a:ea typeface="Cambria" panose="02040503050406030204" pitchFamily="18" charset="0"/>
              <a:cs typeface="Calibri"/>
            </a:endParaRPr>
          </a:p>
          <a:p>
            <a:pPr marL="1165225" lvl="2" indent="-387985">
              <a:buFont typeface="Arial"/>
              <a:buChar char="⚬"/>
            </a:pPr>
            <a:r>
              <a:rPr lang="en-US" sz="2800" spc="53">
                <a:solidFill>
                  <a:srgbClr val="2E50A2"/>
                </a:solidFill>
              </a:rPr>
              <a:t>Allows you to submit information but won’t impact your calculation</a:t>
            </a:r>
            <a:endParaRPr lang="en-US" sz="2800" spc="53">
              <a:solidFill>
                <a:srgbClr val="2E50A2"/>
              </a:solidFill>
              <a:ea typeface="Cambria" panose="02040503050406030204" pitchFamily="18" charset="0"/>
              <a:cs typeface="Calibri"/>
            </a:endParaRPr>
          </a:p>
          <a:p>
            <a:pPr marL="290830" lvl="1" indent="0">
              <a:lnSpc>
                <a:spcPts val="4724"/>
              </a:lnSpc>
              <a:buNone/>
            </a:pPr>
            <a:endParaRPr lang="en-US" sz="3200" spc="53">
              <a:solidFill>
                <a:srgbClr val="2E50A2"/>
              </a:solidFill>
              <a:ea typeface="Cambria" panose="02040503050406030204" pitchFamily="18" charset="0"/>
              <a:cs typeface="Calibri"/>
            </a:endParaRPr>
          </a:p>
        </p:txBody>
      </p:sp>
      <p:pic>
        <p:nvPicPr>
          <p:cNvPr id="2" name="Picture 7">
            <a:extLst>
              <a:ext uri="{FF2B5EF4-FFF2-40B4-BE49-F238E27FC236}">
                <a16:creationId xmlns:a16="http://schemas.microsoft.com/office/drawing/2014/main" id="{B85FA045-15A5-292B-0D0B-E8A911D1B781}"/>
              </a:ext>
            </a:extLst>
          </p:cNvPr>
          <p:cNvPicPr>
            <a:picLocks noChangeAspect="1"/>
          </p:cNvPicPr>
          <p:nvPr/>
        </p:nvPicPr>
        <p:blipFill>
          <a:blip r:embed="rId2"/>
          <a:srcRect/>
          <a:stretch>
            <a:fillRect/>
          </a:stretch>
        </p:blipFill>
        <p:spPr>
          <a:xfrm>
            <a:off x="8557832" y="3009900"/>
            <a:ext cx="9298691" cy="2752554"/>
          </a:xfrm>
          <a:prstGeom prst="rect">
            <a:avLst/>
          </a:prstGeom>
        </p:spPr>
      </p:pic>
      <p:pic>
        <p:nvPicPr>
          <p:cNvPr id="3" name="Picture 8">
            <a:extLst>
              <a:ext uri="{FF2B5EF4-FFF2-40B4-BE49-F238E27FC236}">
                <a16:creationId xmlns:a16="http://schemas.microsoft.com/office/drawing/2014/main" id="{8763C326-A6BC-5F30-29E3-58D39934D7EC}"/>
              </a:ext>
            </a:extLst>
          </p:cNvPr>
          <p:cNvPicPr>
            <a:picLocks noChangeAspect="1"/>
          </p:cNvPicPr>
          <p:nvPr/>
        </p:nvPicPr>
        <p:blipFill>
          <a:blip r:embed="rId3"/>
          <a:srcRect/>
          <a:stretch>
            <a:fillRect/>
          </a:stretch>
        </p:blipFill>
        <p:spPr>
          <a:xfrm>
            <a:off x="8557832" y="6084572"/>
            <a:ext cx="9298691" cy="3034867"/>
          </a:xfrm>
          <a:prstGeom prst="rect">
            <a:avLst/>
          </a:prstGeom>
        </p:spPr>
      </p:pic>
    </p:spTree>
    <p:extLst>
      <p:ext uri="{BB962C8B-B14F-4D97-AF65-F5344CB8AC3E}">
        <p14:creationId xmlns:p14="http://schemas.microsoft.com/office/powerpoint/2010/main" val="2373953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2A999C-36D5-7F80-90A5-0A173D17D9CC}"/>
              </a:ext>
            </a:extLst>
          </p:cNvPr>
          <p:cNvSpPr>
            <a:spLocks noGrp="1"/>
          </p:cNvSpPr>
          <p:nvPr>
            <p:ph type="title"/>
          </p:nvPr>
        </p:nvSpPr>
        <p:spPr/>
        <p:txBody>
          <a:bodyPr/>
          <a:lstStyle/>
          <a:p>
            <a:r>
              <a:rPr lang="en-US"/>
              <a:t>Confirmation Page - SAI</a:t>
            </a:r>
          </a:p>
        </p:txBody>
      </p:sp>
      <p:sp>
        <p:nvSpPr>
          <p:cNvPr id="5" name="Text Placeholder 4">
            <a:extLst>
              <a:ext uri="{FF2B5EF4-FFF2-40B4-BE49-F238E27FC236}">
                <a16:creationId xmlns:a16="http://schemas.microsoft.com/office/drawing/2014/main" id="{8BB5548A-158D-14C6-65B1-BB5CB8B51433}"/>
              </a:ext>
            </a:extLst>
          </p:cNvPr>
          <p:cNvSpPr>
            <a:spLocks noGrp="1"/>
          </p:cNvSpPr>
          <p:nvPr>
            <p:ph type="body" sz="quarter" idx="12"/>
          </p:nvPr>
        </p:nvSpPr>
        <p:spPr/>
        <p:txBody>
          <a:bodyPr vert="horz" lIns="91440" tIns="45720" rIns="91440" bIns="45720" rtlCol="0" anchor="t">
            <a:normAutofit/>
          </a:bodyPr>
          <a:lstStyle/>
          <a:p>
            <a:pPr marL="0" indent="0">
              <a:lnSpc>
                <a:spcPts val="4724"/>
              </a:lnSpc>
              <a:buNone/>
            </a:pPr>
            <a:r>
              <a:rPr lang="en-US" sz="4400" b="1" spc="53">
                <a:solidFill>
                  <a:srgbClr val="2E50A2"/>
                </a:solidFill>
              </a:rPr>
              <a:t>Key elements:</a:t>
            </a:r>
          </a:p>
          <a:p>
            <a:pPr marL="582295" lvl="1" indent="-290830">
              <a:spcBef>
                <a:spcPts val="1000"/>
              </a:spcBef>
              <a:buFont typeface="Arial"/>
              <a:buChar char="•"/>
            </a:pPr>
            <a:r>
              <a:rPr lang="en-US" sz="4000" spc="53">
                <a:solidFill>
                  <a:srgbClr val="2E50A2"/>
                </a:solidFill>
                <a:ea typeface="Cambria"/>
              </a:rPr>
              <a:t>SAI</a:t>
            </a:r>
          </a:p>
          <a:p>
            <a:pPr marL="582295" lvl="1" indent="-290830">
              <a:spcBef>
                <a:spcPts val="1000"/>
              </a:spcBef>
              <a:buFont typeface="Arial"/>
              <a:buChar char="•"/>
            </a:pPr>
            <a:r>
              <a:rPr lang="en-US" sz="4000" spc="53">
                <a:solidFill>
                  <a:srgbClr val="2E50A2"/>
                </a:solidFill>
              </a:rPr>
              <a:t>Estimated Pell - if eligible</a:t>
            </a:r>
            <a:endParaRPr lang="en-US" sz="4000" spc="53">
              <a:solidFill>
                <a:srgbClr val="2E50A2"/>
              </a:solidFill>
              <a:ea typeface="Cambria" panose="02040503050406030204" pitchFamily="18" charset="0"/>
            </a:endParaRPr>
          </a:p>
          <a:p>
            <a:pPr marL="582295" lvl="1" indent="-290830">
              <a:spcBef>
                <a:spcPts val="1000"/>
              </a:spcBef>
              <a:buFont typeface="Arial"/>
              <a:buChar char="•"/>
            </a:pPr>
            <a:r>
              <a:rPr lang="en-US" sz="4000" spc="53">
                <a:solidFill>
                  <a:srgbClr val="2E50A2"/>
                </a:solidFill>
              </a:rPr>
              <a:t>Direct Student Loan</a:t>
            </a:r>
            <a:endParaRPr lang="en-US" sz="4000" spc="53">
              <a:solidFill>
                <a:srgbClr val="2E50A2"/>
              </a:solidFill>
              <a:ea typeface="Cambria" panose="02040503050406030204" pitchFamily="18" charset="0"/>
            </a:endParaRPr>
          </a:p>
        </p:txBody>
      </p:sp>
      <p:sp>
        <p:nvSpPr>
          <p:cNvPr id="8" name="TextBox 13">
            <a:extLst>
              <a:ext uri="{FF2B5EF4-FFF2-40B4-BE49-F238E27FC236}">
                <a16:creationId xmlns:a16="http://schemas.microsoft.com/office/drawing/2014/main" id="{49780EB6-BE33-BF93-18E3-258A3299A32E}"/>
              </a:ext>
            </a:extLst>
          </p:cNvPr>
          <p:cNvSpPr txBox="1"/>
          <p:nvPr/>
        </p:nvSpPr>
        <p:spPr>
          <a:xfrm>
            <a:off x="457200" y="6667500"/>
            <a:ext cx="7620000" cy="1205971"/>
          </a:xfrm>
          <a:prstGeom prst="rect">
            <a:avLst/>
          </a:prstGeom>
        </p:spPr>
        <p:txBody>
          <a:bodyPr wrap="square" lIns="0" tIns="0" rIns="0" bIns="0" rtlCol="0" anchor="t">
            <a:spAutoFit/>
          </a:bodyPr>
          <a:lstStyle/>
          <a:p>
            <a:pPr algn="ctr">
              <a:lnSpc>
                <a:spcPts val="4759"/>
              </a:lnSpc>
            </a:pPr>
            <a:r>
              <a:rPr lang="en-US" sz="3600" b="1">
                <a:solidFill>
                  <a:srgbClr val="AD2954"/>
                </a:solidFill>
              </a:rPr>
              <a:t>All other aid determined by the college’s Financial Aid Office</a:t>
            </a:r>
          </a:p>
        </p:txBody>
      </p:sp>
      <p:pic>
        <p:nvPicPr>
          <p:cNvPr id="9" name="Picture 8">
            <a:extLst>
              <a:ext uri="{FF2B5EF4-FFF2-40B4-BE49-F238E27FC236}">
                <a16:creationId xmlns:a16="http://schemas.microsoft.com/office/drawing/2014/main" id="{EF845ACE-9FD6-DA55-C79C-F317AD13FD6C}"/>
              </a:ext>
            </a:extLst>
          </p:cNvPr>
          <p:cNvPicPr>
            <a:picLocks noChangeAspect="1"/>
          </p:cNvPicPr>
          <p:nvPr/>
        </p:nvPicPr>
        <p:blipFill rotWithShape="1">
          <a:blip r:embed="rId2"/>
          <a:srcRect l="1136" t="38272" r="4221" b="2222"/>
          <a:stretch/>
        </p:blipFill>
        <p:spPr>
          <a:xfrm>
            <a:off x="7930243" y="3575957"/>
            <a:ext cx="9983415" cy="4124212"/>
          </a:xfrm>
          <a:prstGeom prst="rect">
            <a:avLst/>
          </a:prstGeom>
        </p:spPr>
      </p:pic>
      <p:sp>
        <p:nvSpPr>
          <p:cNvPr id="3" name="Rounded Rectangle 2">
            <a:extLst>
              <a:ext uri="{FF2B5EF4-FFF2-40B4-BE49-F238E27FC236}">
                <a16:creationId xmlns:a16="http://schemas.microsoft.com/office/drawing/2014/main" id="{9F65DF96-AE20-80A4-3256-16D83212F68A}"/>
              </a:ext>
            </a:extLst>
          </p:cNvPr>
          <p:cNvSpPr/>
          <p:nvPr/>
        </p:nvSpPr>
        <p:spPr>
          <a:xfrm>
            <a:off x="8567057" y="4953000"/>
            <a:ext cx="4555671" cy="685800"/>
          </a:xfrm>
          <a:prstGeom prst="roundRect">
            <a:avLst/>
          </a:prstGeom>
          <a:noFill/>
          <a:ln w="38100">
            <a:solidFill>
              <a:srgbClr val="AD29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002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54C01-9445-1875-468B-13514DCE72DD}"/>
              </a:ext>
            </a:extLst>
          </p:cNvPr>
          <p:cNvSpPr>
            <a:spLocks noGrp="1"/>
          </p:cNvSpPr>
          <p:nvPr>
            <p:ph type="title"/>
          </p:nvPr>
        </p:nvSpPr>
        <p:spPr/>
        <p:txBody>
          <a:bodyPr/>
          <a:lstStyle/>
          <a:p>
            <a:r>
              <a:rPr lang="en-US"/>
              <a:t>Next Steps</a:t>
            </a:r>
          </a:p>
        </p:txBody>
      </p:sp>
    </p:spTree>
    <p:extLst>
      <p:ext uri="{BB962C8B-B14F-4D97-AF65-F5344CB8AC3E}">
        <p14:creationId xmlns:p14="http://schemas.microsoft.com/office/powerpoint/2010/main" val="3726348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84988-522D-C2FE-4532-1F554202DFE4}"/>
              </a:ext>
            </a:extLst>
          </p:cNvPr>
          <p:cNvSpPr>
            <a:spLocks noGrp="1"/>
          </p:cNvSpPr>
          <p:nvPr>
            <p:ph type="title"/>
          </p:nvPr>
        </p:nvSpPr>
        <p:spPr/>
        <p:txBody>
          <a:bodyPr/>
          <a:lstStyle/>
          <a:p>
            <a:r>
              <a:rPr lang="en-US"/>
              <a:t>Special Circumstances</a:t>
            </a:r>
          </a:p>
        </p:txBody>
      </p:sp>
      <p:sp>
        <p:nvSpPr>
          <p:cNvPr id="3" name="Text Placeholder 2">
            <a:extLst>
              <a:ext uri="{FF2B5EF4-FFF2-40B4-BE49-F238E27FC236}">
                <a16:creationId xmlns:a16="http://schemas.microsoft.com/office/drawing/2014/main" id="{0568F4DA-DB1A-C2C9-7C12-51080BB1A291}"/>
              </a:ext>
            </a:extLst>
          </p:cNvPr>
          <p:cNvSpPr>
            <a:spLocks noGrp="1"/>
          </p:cNvSpPr>
          <p:nvPr>
            <p:ph type="body" sz="quarter" idx="12"/>
          </p:nvPr>
        </p:nvSpPr>
        <p:spPr>
          <a:xfrm>
            <a:off x="1028700" y="2809237"/>
            <a:ext cx="10477500" cy="5991863"/>
          </a:xfrm>
        </p:spPr>
        <p:txBody>
          <a:bodyPr>
            <a:normAutofit/>
          </a:bodyPr>
          <a:lstStyle/>
          <a:p>
            <a:pPr marL="0" indent="0">
              <a:lnSpc>
                <a:spcPts val="4025"/>
              </a:lnSpc>
              <a:buNone/>
            </a:pPr>
            <a:r>
              <a:rPr lang="en-US" sz="3200" b="1" spc="46">
                <a:solidFill>
                  <a:srgbClr val="2E50A2"/>
                </a:solidFill>
              </a:rPr>
              <a:t>Changes to your situation not represented on the FAFSA may include:</a:t>
            </a:r>
          </a:p>
          <a:p>
            <a:pPr marL="719244" lvl="1" indent="-457200">
              <a:spcBef>
                <a:spcPts val="1000"/>
              </a:spcBef>
              <a:buFont typeface="Arial" panose="020B0604020202020204" pitchFamily="34" charset="0"/>
              <a:buChar char="•"/>
            </a:pPr>
            <a:r>
              <a:rPr lang="en-US" sz="2800" spc="46">
                <a:solidFill>
                  <a:srgbClr val="2E50A2"/>
                </a:solidFill>
              </a:rPr>
              <a:t>Change in employment or income status</a:t>
            </a:r>
          </a:p>
          <a:p>
            <a:pPr marL="719244" lvl="1" indent="-457200">
              <a:spcBef>
                <a:spcPts val="1000"/>
              </a:spcBef>
              <a:buFont typeface="Arial" panose="020B0604020202020204" pitchFamily="34" charset="0"/>
              <a:buChar char="•"/>
            </a:pPr>
            <a:r>
              <a:rPr lang="en-US" sz="2800" spc="46">
                <a:solidFill>
                  <a:srgbClr val="2E50A2"/>
                </a:solidFill>
              </a:rPr>
              <a:t>Medical expenses not covered by insurance</a:t>
            </a:r>
          </a:p>
          <a:p>
            <a:pPr marL="719244" lvl="1" indent="-457200">
              <a:spcBef>
                <a:spcPts val="1000"/>
              </a:spcBef>
              <a:buFont typeface="Arial" panose="020B0604020202020204" pitchFamily="34" charset="0"/>
              <a:buChar char="•"/>
            </a:pPr>
            <a:r>
              <a:rPr lang="en-US" sz="2800" spc="46">
                <a:solidFill>
                  <a:srgbClr val="2E50A2"/>
                </a:solidFill>
              </a:rPr>
              <a:t>Change in parent marital status</a:t>
            </a:r>
          </a:p>
          <a:p>
            <a:pPr marL="719244" lvl="1" indent="-457200">
              <a:spcBef>
                <a:spcPts val="1000"/>
              </a:spcBef>
              <a:buFont typeface="Arial" panose="020B0604020202020204" pitchFamily="34" charset="0"/>
              <a:buChar char="•"/>
            </a:pPr>
            <a:r>
              <a:rPr lang="en-US" sz="2800" spc="46">
                <a:solidFill>
                  <a:srgbClr val="2E50A2"/>
                </a:solidFill>
              </a:rPr>
              <a:t>Unusual dependent care expenses</a:t>
            </a:r>
          </a:p>
          <a:p>
            <a:pPr marL="719244" lvl="1" indent="-457200">
              <a:spcBef>
                <a:spcPts val="1000"/>
              </a:spcBef>
              <a:buFont typeface="Arial" panose="020B0604020202020204" pitchFamily="34" charset="0"/>
              <a:buChar char="•"/>
            </a:pPr>
            <a:r>
              <a:rPr lang="en-US" sz="2800" spc="46">
                <a:solidFill>
                  <a:srgbClr val="2E50A2"/>
                </a:solidFill>
              </a:rPr>
              <a:t>Student unable to obtain parent information</a:t>
            </a:r>
          </a:p>
          <a:p>
            <a:pPr marL="0" indent="0">
              <a:spcBef>
                <a:spcPts val="3000"/>
              </a:spcBef>
              <a:buNone/>
            </a:pPr>
            <a:r>
              <a:rPr lang="en-US" sz="3200" b="1" spc="46">
                <a:solidFill>
                  <a:srgbClr val="2E50A2"/>
                </a:solidFill>
              </a:rPr>
              <a:t>If a special circumstance occurs, contact the college’s Financial Aid Office</a:t>
            </a:r>
            <a:endParaRPr lang="en-US" sz="3200" spc="46">
              <a:solidFill>
                <a:srgbClr val="2E50A2"/>
              </a:solidFill>
            </a:endParaRPr>
          </a:p>
          <a:p>
            <a:pPr>
              <a:lnSpc>
                <a:spcPts val="4025"/>
              </a:lnSpc>
            </a:pPr>
            <a:endParaRPr lang="en-US" sz="3200" spc="46">
              <a:solidFill>
                <a:srgbClr val="2E50A2"/>
              </a:solidFill>
            </a:endParaRPr>
          </a:p>
          <a:p>
            <a:endParaRPr lang="en-US" sz="3200"/>
          </a:p>
        </p:txBody>
      </p:sp>
      <p:pic>
        <p:nvPicPr>
          <p:cNvPr id="4" name="Picture 7">
            <a:extLst>
              <a:ext uri="{FF2B5EF4-FFF2-40B4-BE49-F238E27FC236}">
                <a16:creationId xmlns:a16="http://schemas.microsoft.com/office/drawing/2014/main" id="{67A0D460-E675-97A6-4BE6-CE68399F725B}"/>
              </a:ext>
            </a:extLst>
          </p:cNvPr>
          <p:cNvPicPr>
            <a:picLocks noChangeAspect="1"/>
          </p:cNvPicPr>
          <p:nvPr/>
        </p:nvPicPr>
        <p:blipFill>
          <a:blip r:embed="rId2">
            <a:extLst>
              <a:ext uri="{28A0092B-C50C-407E-A947-70E740481C1C}">
                <a14:useLocalDpi xmlns:a14="http://schemas.microsoft.com/office/drawing/2010/main" val="0"/>
              </a:ext>
            </a:extLst>
          </a:blip>
          <a:srcRect l="835" r="835"/>
          <a:stretch/>
        </p:blipFill>
        <p:spPr>
          <a:xfrm>
            <a:off x="10907486" y="4139653"/>
            <a:ext cx="6711043" cy="45556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3663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84988-522D-C2FE-4532-1F554202DFE4}"/>
              </a:ext>
            </a:extLst>
          </p:cNvPr>
          <p:cNvSpPr>
            <a:spLocks noGrp="1"/>
          </p:cNvSpPr>
          <p:nvPr>
            <p:ph type="title"/>
          </p:nvPr>
        </p:nvSpPr>
        <p:spPr/>
        <p:txBody>
          <a:bodyPr/>
          <a:lstStyle/>
          <a:p>
            <a:r>
              <a:rPr lang="en-US"/>
              <a:t>Financial Aid Offer</a:t>
            </a:r>
          </a:p>
        </p:txBody>
      </p:sp>
      <p:sp>
        <p:nvSpPr>
          <p:cNvPr id="3" name="Text Placeholder 2">
            <a:extLst>
              <a:ext uri="{FF2B5EF4-FFF2-40B4-BE49-F238E27FC236}">
                <a16:creationId xmlns:a16="http://schemas.microsoft.com/office/drawing/2014/main" id="{0568F4DA-DB1A-C2C9-7C12-51080BB1A291}"/>
              </a:ext>
            </a:extLst>
          </p:cNvPr>
          <p:cNvSpPr>
            <a:spLocks noGrp="1"/>
          </p:cNvSpPr>
          <p:nvPr>
            <p:ph type="body" sz="quarter" idx="12"/>
          </p:nvPr>
        </p:nvSpPr>
        <p:spPr>
          <a:xfrm>
            <a:off x="1024975" y="2574472"/>
            <a:ext cx="12823372" cy="6579691"/>
          </a:xfrm>
        </p:spPr>
        <p:txBody>
          <a:bodyPr vert="horz" lIns="91440" tIns="45720" rIns="91440" bIns="45720" rtlCol="0" anchor="t">
            <a:noAutofit/>
          </a:bodyPr>
          <a:lstStyle/>
          <a:p>
            <a:pPr>
              <a:lnSpc>
                <a:spcPts val="3675"/>
              </a:lnSpc>
            </a:pPr>
            <a:r>
              <a:rPr lang="en-US" sz="3200" b="1" spc="42">
                <a:solidFill>
                  <a:srgbClr val="2E50A2"/>
                </a:solidFill>
                <a:ea typeface="Cambria"/>
              </a:rPr>
              <a:t>Timing &amp; delivery of offer varies by college</a:t>
            </a:r>
            <a:endParaRPr lang="en-US" sz="3200">
              <a:ea typeface="Cambria" panose="02040503050406030204" pitchFamily="18" charset="0"/>
            </a:endParaRPr>
          </a:p>
          <a:p>
            <a:pPr marL="857250" lvl="2" indent="-457200">
              <a:lnSpc>
                <a:spcPts val="3675"/>
              </a:lnSpc>
              <a:buFont typeface="Courier New" panose="02070309020205020404" pitchFamily="49" charset="0"/>
              <a:buChar char="o"/>
            </a:pPr>
            <a:r>
              <a:rPr lang="en-US" sz="3200" spc="42">
                <a:solidFill>
                  <a:srgbClr val="2E50A2"/>
                </a:solidFill>
                <a:ea typeface="Cambria"/>
              </a:rPr>
              <a:t>Size of school</a:t>
            </a:r>
          </a:p>
          <a:p>
            <a:pPr marL="857250" lvl="2" indent="-457200">
              <a:lnSpc>
                <a:spcPts val="3675"/>
              </a:lnSpc>
              <a:buFont typeface="Courier New" panose="02070309020205020404" pitchFamily="49" charset="0"/>
              <a:buChar char="o"/>
            </a:pPr>
            <a:r>
              <a:rPr lang="en-US" sz="3200" spc="42">
                <a:solidFill>
                  <a:srgbClr val="2E50A2"/>
                </a:solidFill>
                <a:ea typeface="Cambria"/>
              </a:rPr>
              <a:t>When FAFSA was submitted</a:t>
            </a:r>
          </a:p>
          <a:p>
            <a:pPr marL="457200" lvl="1" indent="-457200">
              <a:lnSpc>
                <a:spcPts val="3675"/>
              </a:lnSpc>
              <a:buFont typeface="Arial" panose="020B0604020202020204" pitchFamily="34" charset="0"/>
              <a:buChar char="•"/>
            </a:pPr>
            <a:r>
              <a:rPr lang="en-US" sz="3200" b="1" spc="42">
                <a:solidFill>
                  <a:srgbClr val="2E50A2"/>
                </a:solidFill>
                <a:ea typeface="Cambria"/>
              </a:rPr>
              <a:t>Each college provides a financial aid offer outlining the following:</a:t>
            </a:r>
            <a:endParaRPr lang="en-US" sz="3200">
              <a:ea typeface="Cambria"/>
            </a:endParaRPr>
          </a:p>
          <a:p>
            <a:pPr marL="857250" lvl="2" indent="-457200">
              <a:lnSpc>
                <a:spcPts val="3675"/>
              </a:lnSpc>
              <a:buFont typeface="Courier New" panose="02070309020205020404" pitchFamily="49" charset="0"/>
              <a:buChar char="o"/>
            </a:pPr>
            <a:r>
              <a:rPr lang="en-US" sz="3200" spc="42">
                <a:solidFill>
                  <a:srgbClr val="2E50A2"/>
                </a:solidFill>
                <a:ea typeface="Cambria"/>
              </a:rPr>
              <a:t>Cost of attendance</a:t>
            </a:r>
          </a:p>
          <a:p>
            <a:pPr marL="857250" lvl="2" indent="-457200">
              <a:lnSpc>
                <a:spcPts val="3675"/>
              </a:lnSpc>
              <a:buFont typeface="Courier New" panose="02070309020205020404" pitchFamily="49" charset="0"/>
              <a:buChar char="o"/>
            </a:pPr>
            <a:r>
              <a:rPr lang="en-US" sz="3200" spc="42">
                <a:solidFill>
                  <a:srgbClr val="2E50A2"/>
                </a:solidFill>
                <a:ea typeface="Cambria"/>
              </a:rPr>
              <a:t>Financial aid amounts </a:t>
            </a:r>
            <a:r>
              <a:rPr lang="en-US" sz="3200" spc="42">
                <a:solidFill>
                  <a:srgbClr val="AD2954"/>
                </a:solidFill>
                <a:ea typeface="Cambria"/>
              </a:rPr>
              <a:t>(Grants, scholarships, work-study, &amp; loans)</a:t>
            </a:r>
            <a:endParaRPr lang="en-US" sz="3200" spc="42">
              <a:solidFill>
                <a:srgbClr val="AD2954"/>
              </a:solidFill>
              <a:ea typeface="Cambria"/>
              <a:cs typeface="Calibri"/>
            </a:endParaRPr>
          </a:p>
          <a:p>
            <a:pPr marL="857250" lvl="2" indent="-457200">
              <a:lnSpc>
                <a:spcPts val="3675"/>
              </a:lnSpc>
              <a:buFont typeface="Courier New" panose="02070309020205020404" pitchFamily="49" charset="0"/>
              <a:buChar char="o"/>
            </a:pPr>
            <a:r>
              <a:rPr lang="en-US" sz="3200" spc="42">
                <a:solidFill>
                  <a:srgbClr val="2E50A2"/>
                </a:solidFill>
                <a:ea typeface="Cambria"/>
              </a:rPr>
              <a:t>Options to pay remaining balance</a:t>
            </a:r>
          </a:p>
          <a:p>
            <a:pPr marL="457200" lvl="1" indent="-457200">
              <a:lnSpc>
                <a:spcPts val="3675"/>
              </a:lnSpc>
              <a:buFont typeface="Arial" panose="020B0604020202020204" pitchFamily="34" charset="0"/>
              <a:buChar char="•"/>
            </a:pPr>
            <a:r>
              <a:rPr lang="en-US" sz="3200" b="1" spc="42">
                <a:solidFill>
                  <a:srgbClr val="2E50A2"/>
                </a:solidFill>
              </a:rPr>
              <a:t>What you should do:</a:t>
            </a:r>
            <a:endParaRPr lang="en-US" sz="3200" b="1" spc="42">
              <a:solidFill>
                <a:srgbClr val="2E50A2"/>
              </a:solidFill>
              <a:ea typeface="Cambria" panose="02040503050406030204" pitchFamily="18" charset="0"/>
            </a:endParaRPr>
          </a:p>
          <a:p>
            <a:pPr marL="857250" lvl="2" indent="-457200">
              <a:lnSpc>
                <a:spcPts val="3675"/>
              </a:lnSpc>
              <a:buFont typeface="Courier New" panose="02070309020205020404" pitchFamily="49" charset="0"/>
              <a:buChar char="o"/>
            </a:pPr>
            <a:r>
              <a:rPr lang="en-US" sz="3200" spc="42">
                <a:solidFill>
                  <a:srgbClr val="2E50A2"/>
                </a:solidFill>
                <a:ea typeface="Cambria"/>
              </a:rPr>
              <a:t>Review costs and financial aid offers</a:t>
            </a:r>
          </a:p>
          <a:p>
            <a:pPr marL="857250" lvl="2" indent="-457200">
              <a:lnSpc>
                <a:spcPts val="3675"/>
              </a:lnSpc>
              <a:buFont typeface="Courier New" panose="02070309020205020404" pitchFamily="49" charset="0"/>
              <a:buChar char="o"/>
            </a:pPr>
            <a:r>
              <a:rPr lang="en-US" sz="3200" spc="42">
                <a:solidFill>
                  <a:srgbClr val="2E50A2"/>
                </a:solidFill>
                <a:ea typeface="Cambria"/>
              </a:rPr>
              <a:t>Clearly understand your obligations</a:t>
            </a:r>
          </a:p>
          <a:p>
            <a:pPr marL="857250" lvl="2" indent="-457200">
              <a:lnSpc>
                <a:spcPts val="3675"/>
              </a:lnSpc>
              <a:buFont typeface="Courier New" panose="02070309020205020404" pitchFamily="49" charset="0"/>
              <a:buChar char="o"/>
            </a:pPr>
            <a:r>
              <a:rPr lang="en-US" sz="3200" spc="42">
                <a:solidFill>
                  <a:srgbClr val="2E50A2"/>
                </a:solidFill>
                <a:ea typeface="Cambria"/>
              </a:rPr>
              <a:t>Ask questions</a:t>
            </a:r>
          </a:p>
          <a:p>
            <a:pPr marL="0" indent="0">
              <a:lnSpc>
                <a:spcPts val="3675"/>
              </a:lnSpc>
              <a:buNone/>
            </a:pPr>
            <a:endParaRPr lang="en-US" sz="3200" spc="42">
              <a:solidFill>
                <a:srgbClr val="2E50A2"/>
              </a:solidFill>
            </a:endParaRPr>
          </a:p>
          <a:p>
            <a:pPr marL="0" indent="0">
              <a:lnSpc>
                <a:spcPts val="3675"/>
              </a:lnSpc>
              <a:buNone/>
            </a:pPr>
            <a:endParaRPr lang="en-US" sz="3200" spc="42">
              <a:solidFill>
                <a:srgbClr val="2E50A2"/>
              </a:solidFill>
            </a:endParaRPr>
          </a:p>
        </p:txBody>
      </p:sp>
      <p:pic>
        <p:nvPicPr>
          <p:cNvPr id="5" name="Picture 7">
            <a:extLst>
              <a:ext uri="{FF2B5EF4-FFF2-40B4-BE49-F238E27FC236}">
                <a16:creationId xmlns:a16="http://schemas.microsoft.com/office/drawing/2014/main" id="{FFC86414-C71F-3EC9-8D5A-924CA8DE02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022234" y="6124750"/>
            <a:ext cx="5296001" cy="3528885"/>
          </a:xfrm>
          <a:prstGeom prst="rect">
            <a:avLst/>
          </a:prstGeom>
        </p:spPr>
      </p:pic>
    </p:spTree>
    <p:extLst>
      <p:ext uri="{BB962C8B-B14F-4D97-AF65-F5344CB8AC3E}">
        <p14:creationId xmlns:p14="http://schemas.microsoft.com/office/powerpoint/2010/main" val="3252579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84988-522D-C2FE-4532-1F554202DFE4}"/>
              </a:ext>
            </a:extLst>
          </p:cNvPr>
          <p:cNvSpPr>
            <a:spLocks noGrp="1"/>
          </p:cNvSpPr>
          <p:nvPr>
            <p:ph type="title"/>
          </p:nvPr>
        </p:nvSpPr>
        <p:spPr/>
        <p:txBody>
          <a:bodyPr/>
          <a:lstStyle/>
          <a:p>
            <a:r>
              <a:rPr lang="en-US"/>
              <a:t>Sample Financial Aid Offer</a:t>
            </a:r>
          </a:p>
        </p:txBody>
      </p:sp>
      <p:sp>
        <p:nvSpPr>
          <p:cNvPr id="3" name="Text Placeholder 2">
            <a:extLst>
              <a:ext uri="{FF2B5EF4-FFF2-40B4-BE49-F238E27FC236}">
                <a16:creationId xmlns:a16="http://schemas.microsoft.com/office/drawing/2014/main" id="{0568F4DA-DB1A-C2C9-7C12-51080BB1A291}"/>
              </a:ext>
            </a:extLst>
          </p:cNvPr>
          <p:cNvSpPr>
            <a:spLocks noGrp="1"/>
          </p:cNvSpPr>
          <p:nvPr>
            <p:ph type="body" sz="quarter" idx="12"/>
          </p:nvPr>
        </p:nvSpPr>
        <p:spPr>
          <a:xfrm>
            <a:off x="1028700" y="2809237"/>
            <a:ext cx="8877300" cy="6601463"/>
          </a:xfrm>
        </p:spPr>
        <p:txBody>
          <a:bodyPr>
            <a:noAutofit/>
          </a:bodyPr>
          <a:lstStyle/>
          <a:p>
            <a:pPr marL="0" indent="0">
              <a:lnSpc>
                <a:spcPts val="3675"/>
              </a:lnSpc>
              <a:buNone/>
            </a:pPr>
            <a:r>
              <a:rPr lang="en-US" b="1" spc="42">
                <a:solidFill>
                  <a:srgbClr val="2E50A2"/>
                </a:solidFill>
              </a:rPr>
              <a:t>Typical Sections:</a:t>
            </a:r>
          </a:p>
          <a:p>
            <a:pPr marL="661672" lvl="1" indent="-457200">
              <a:spcBef>
                <a:spcPts val="1000"/>
              </a:spcBef>
              <a:buFont typeface="Arial" panose="020B0604020202020204" pitchFamily="34" charset="0"/>
              <a:buChar char="•"/>
            </a:pPr>
            <a:r>
              <a:rPr lang="en-US" sz="3200" spc="42">
                <a:solidFill>
                  <a:srgbClr val="2E50A2"/>
                </a:solidFill>
              </a:rPr>
              <a:t>Cost</a:t>
            </a:r>
          </a:p>
          <a:p>
            <a:pPr marL="661672" lvl="1" indent="-457200">
              <a:spcBef>
                <a:spcPts val="1000"/>
              </a:spcBef>
              <a:buFont typeface="Arial" panose="020B0604020202020204" pitchFamily="34" charset="0"/>
              <a:buChar char="•"/>
            </a:pPr>
            <a:r>
              <a:rPr lang="en-US" sz="3200" spc="42">
                <a:solidFill>
                  <a:srgbClr val="2E50A2"/>
                </a:solidFill>
              </a:rPr>
              <a:t>Grants &amp; Scholarships</a:t>
            </a:r>
          </a:p>
          <a:p>
            <a:pPr marL="661672" lvl="1" indent="-457200">
              <a:spcBef>
                <a:spcPts val="1000"/>
              </a:spcBef>
              <a:buFont typeface="Arial" panose="020B0604020202020204" pitchFamily="34" charset="0"/>
              <a:buChar char="•"/>
            </a:pPr>
            <a:r>
              <a:rPr lang="en-US" sz="3200" spc="42">
                <a:solidFill>
                  <a:srgbClr val="2E50A2"/>
                </a:solidFill>
              </a:rPr>
              <a:t>Work Study</a:t>
            </a:r>
          </a:p>
          <a:p>
            <a:pPr marL="661672" lvl="1" indent="-457200">
              <a:spcBef>
                <a:spcPts val="1000"/>
              </a:spcBef>
              <a:buFont typeface="Arial" panose="020B0604020202020204" pitchFamily="34" charset="0"/>
              <a:buChar char="•"/>
            </a:pPr>
            <a:r>
              <a:rPr lang="en-US" sz="3200" spc="42">
                <a:solidFill>
                  <a:srgbClr val="2E50A2"/>
                </a:solidFill>
              </a:rPr>
              <a:t>Student Loans</a:t>
            </a:r>
          </a:p>
          <a:p>
            <a:pPr marL="661672" lvl="1" indent="-457200">
              <a:spcBef>
                <a:spcPts val="1000"/>
              </a:spcBef>
              <a:buFont typeface="Arial" panose="020B0604020202020204" pitchFamily="34" charset="0"/>
              <a:buChar char="•"/>
            </a:pPr>
            <a:r>
              <a:rPr lang="en-US" sz="3200" spc="42">
                <a:solidFill>
                  <a:srgbClr val="2E50A2"/>
                </a:solidFill>
              </a:rPr>
              <a:t>Remaining Balance</a:t>
            </a:r>
          </a:p>
          <a:p>
            <a:pPr marL="1020131" lvl="2" indent="-457200">
              <a:spcBef>
                <a:spcPts val="1000"/>
              </a:spcBef>
              <a:buClr>
                <a:srgbClr val="273D6B"/>
              </a:buClr>
              <a:buFont typeface="Courier New" panose="02070309020205020404" pitchFamily="49" charset="0"/>
              <a:buChar char="o"/>
            </a:pPr>
            <a:r>
              <a:rPr lang="en-US" sz="2800" spc="42">
                <a:solidFill>
                  <a:srgbClr val="AD2954"/>
                </a:solidFill>
              </a:rPr>
              <a:t>Outside Scholarships</a:t>
            </a:r>
          </a:p>
          <a:p>
            <a:pPr marL="1020131" lvl="2" indent="-457200">
              <a:spcBef>
                <a:spcPts val="1000"/>
              </a:spcBef>
              <a:buClr>
                <a:srgbClr val="273D6B"/>
              </a:buClr>
              <a:buFont typeface="Courier New" panose="02070309020205020404" pitchFamily="49" charset="0"/>
              <a:buChar char="o"/>
            </a:pPr>
            <a:r>
              <a:rPr lang="en-US" sz="2800" spc="42">
                <a:solidFill>
                  <a:srgbClr val="AD2954"/>
                </a:solidFill>
              </a:rPr>
              <a:t>Out of Pocket</a:t>
            </a:r>
          </a:p>
          <a:p>
            <a:pPr marL="1020131" lvl="2" indent="-457200">
              <a:spcBef>
                <a:spcPts val="1000"/>
              </a:spcBef>
              <a:buClr>
                <a:srgbClr val="273D6B"/>
              </a:buClr>
              <a:buFont typeface="Courier New" panose="02070309020205020404" pitchFamily="49" charset="0"/>
              <a:buChar char="o"/>
            </a:pPr>
            <a:r>
              <a:rPr lang="en-US" sz="2800" spc="42">
                <a:solidFill>
                  <a:srgbClr val="AD2954"/>
                </a:solidFill>
              </a:rPr>
              <a:t>Payment Plan</a:t>
            </a:r>
          </a:p>
          <a:p>
            <a:pPr marL="1020131" lvl="2" indent="-457200">
              <a:spcBef>
                <a:spcPts val="1000"/>
              </a:spcBef>
              <a:buClr>
                <a:srgbClr val="273D6B"/>
              </a:buClr>
              <a:buFont typeface="Courier New" panose="02070309020205020404" pitchFamily="49" charset="0"/>
              <a:buChar char="o"/>
            </a:pPr>
            <a:r>
              <a:rPr lang="en-US" sz="2800" spc="42">
                <a:solidFill>
                  <a:srgbClr val="AD2954"/>
                </a:solidFill>
              </a:rPr>
              <a:t>PLUS (Parent) Loan</a:t>
            </a:r>
          </a:p>
          <a:p>
            <a:pPr marL="1020131" lvl="2" indent="-457200">
              <a:spcBef>
                <a:spcPts val="1000"/>
              </a:spcBef>
              <a:buClr>
                <a:srgbClr val="273D6B"/>
              </a:buClr>
              <a:buFont typeface="Courier New" panose="02070309020205020404" pitchFamily="49" charset="0"/>
              <a:buChar char="o"/>
            </a:pPr>
            <a:r>
              <a:rPr lang="en-US" sz="2800" spc="42">
                <a:solidFill>
                  <a:srgbClr val="AD2954"/>
                </a:solidFill>
              </a:rPr>
              <a:t>Private Loan</a:t>
            </a:r>
          </a:p>
        </p:txBody>
      </p:sp>
      <p:pic>
        <p:nvPicPr>
          <p:cNvPr id="4" name="Picture 7">
            <a:extLst>
              <a:ext uri="{FF2B5EF4-FFF2-40B4-BE49-F238E27FC236}">
                <a16:creationId xmlns:a16="http://schemas.microsoft.com/office/drawing/2014/main" id="{EE1A435B-A343-8D4B-2BE2-C11FB32D94B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0199242" y="2019300"/>
            <a:ext cx="7479158" cy="7679871"/>
          </a:xfrm>
          <a:prstGeom prst="rect">
            <a:avLst/>
          </a:prstGeom>
          <a:ln>
            <a:solidFill>
              <a:srgbClr val="273D6B"/>
            </a:solidFill>
          </a:ln>
        </p:spPr>
      </p:pic>
    </p:spTree>
    <p:extLst>
      <p:ext uri="{BB962C8B-B14F-4D97-AF65-F5344CB8AC3E}">
        <p14:creationId xmlns:p14="http://schemas.microsoft.com/office/powerpoint/2010/main" val="103573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7600-DEAC-5799-8808-573CC4F0222F}"/>
              </a:ext>
            </a:extLst>
          </p:cNvPr>
          <p:cNvSpPr>
            <a:spLocks noGrp="1"/>
          </p:cNvSpPr>
          <p:nvPr>
            <p:ph type="title"/>
          </p:nvPr>
        </p:nvSpPr>
        <p:spPr/>
        <p:txBody>
          <a:bodyPr/>
          <a:lstStyle/>
          <a:p>
            <a:r>
              <a:rPr lang="en-US"/>
              <a:t>We’ll Help!</a:t>
            </a:r>
          </a:p>
        </p:txBody>
      </p:sp>
    </p:spTree>
    <p:extLst>
      <p:ext uri="{BB962C8B-B14F-4D97-AF65-F5344CB8AC3E}">
        <p14:creationId xmlns:p14="http://schemas.microsoft.com/office/powerpoint/2010/main" val="3532445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8B6BA5-BC35-4E13-0FC0-61409AEEC4F5}"/>
              </a:ext>
            </a:extLst>
          </p:cNvPr>
          <p:cNvSpPr>
            <a:spLocks noGrp="1"/>
          </p:cNvSpPr>
          <p:nvPr>
            <p:ph type="title"/>
          </p:nvPr>
        </p:nvSpPr>
        <p:spPr/>
        <p:txBody>
          <a:bodyPr>
            <a:normAutofit/>
          </a:bodyPr>
          <a:lstStyle/>
          <a:p>
            <a:r>
              <a:rPr lang="en-US" sz="6000">
                <a:solidFill>
                  <a:srgbClr val="273D6B"/>
                </a:solidFill>
              </a:rPr>
              <a:t>College Goal Sunday</a:t>
            </a:r>
          </a:p>
        </p:txBody>
      </p:sp>
      <p:sp>
        <p:nvSpPr>
          <p:cNvPr id="4" name="Content Placeholder 3">
            <a:extLst>
              <a:ext uri="{FF2B5EF4-FFF2-40B4-BE49-F238E27FC236}">
                <a16:creationId xmlns:a16="http://schemas.microsoft.com/office/drawing/2014/main" id="{DE680B13-FA7A-F65B-65ED-4BC10545F32B}"/>
              </a:ext>
            </a:extLst>
          </p:cNvPr>
          <p:cNvSpPr>
            <a:spLocks noGrp="1"/>
          </p:cNvSpPr>
          <p:nvPr>
            <p:ph sz="half" idx="2"/>
          </p:nvPr>
        </p:nvSpPr>
        <p:spPr/>
        <p:txBody>
          <a:bodyPr vert="horz" lIns="91440" tIns="45720" rIns="91440" bIns="45720" rtlCol="0" anchor="t">
            <a:normAutofit/>
          </a:bodyPr>
          <a:lstStyle/>
          <a:p>
            <a:pPr marL="0" indent="0">
              <a:buNone/>
            </a:pPr>
            <a:r>
              <a:rPr lang="en-US" sz="4400" b="1" spc="53">
                <a:solidFill>
                  <a:srgbClr val="2E50A2"/>
                </a:solidFill>
                <a:ea typeface="Cambria"/>
              </a:rPr>
              <a:t>Free FAFSA help from financial aid professionals</a:t>
            </a:r>
          </a:p>
          <a:p>
            <a:pPr marL="742950" lvl="2" indent="-279400">
              <a:spcBef>
                <a:spcPts val="2000"/>
              </a:spcBef>
              <a:buFont typeface="Arial"/>
              <a:buChar char="•"/>
            </a:pPr>
            <a:r>
              <a:rPr lang="en-US" sz="4400" spc="24">
                <a:solidFill>
                  <a:srgbClr val="2E50A2"/>
                </a:solidFill>
                <a:ea typeface="Cambria"/>
              </a:rPr>
              <a:t>Sunday, February 25, 2024</a:t>
            </a:r>
          </a:p>
          <a:p>
            <a:pPr marL="742950" lvl="2" indent="-279400">
              <a:spcBef>
                <a:spcPts val="2000"/>
              </a:spcBef>
              <a:buFont typeface="Arial"/>
              <a:buChar char="•"/>
            </a:pPr>
            <a:r>
              <a:rPr lang="en-US" sz="4400" spc="49">
                <a:solidFill>
                  <a:srgbClr val="2E50A2"/>
                </a:solidFill>
              </a:rPr>
              <a:t>Time: 2:00pm (Local Time)</a:t>
            </a:r>
          </a:p>
          <a:p>
            <a:pPr marL="0" indent="0">
              <a:buNone/>
            </a:pPr>
            <a:endParaRPr lang="en-US" sz="3600"/>
          </a:p>
          <a:p>
            <a:pPr marL="0" indent="0">
              <a:buNone/>
            </a:pPr>
            <a:r>
              <a:rPr lang="en-US" sz="3600"/>
              <a:t>For more information:</a:t>
            </a:r>
          </a:p>
        </p:txBody>
      </p:sp>
      <p:pic>
        <p:nvPicPr>
          <p:cNvPr id="5" name="Picture 8">
            <a:extLst>
              <a:ext uri="{FF2B5EF4-FFF2-40B4-BE49-F238E27FC236}">
                <a16:creationId xmlns:a16="http://schemas.microsoft.com/office/drawing/2014/main" id="{19B7749F-256B-A196-9D88-65E21C81C52F}"/>
              </a:ext>
            </a:extLst>
          </p:cNvPr>
          <p:cNvPicPr>
            <a:picLocks noChangeAspect="1"/>
          </p:cNvPicPr>
          <p:nvPr/>
        </p:nvPicPr>
        <p:blipFill>
          <a:blip r:embed="rId2"/>
          <a:srcRect/>
          <a:stretch>
            <a:fillRect/>
          </a:stretch>
        </p:blipFill>
        <p:spPr>
          <a:xfrm>
            <a:off x="1839855" y="1244530"/>
            <a:ext cx="5218170" cy="7797940"/>
          </a:xfrm>
          <a:prstGeom prst="rect">
            <a:avLst/>
          </a:prstGeom>
        </p:spPr>
      </p:pic>
      <p:sp>
        <p:nvSpPr>
          <p:cNvPr id="6" name="TextBox 16">
            <a:extLst>
              <a:ext uri="{FF2B5EF4-FFF2-40B4-BE49-F238E27FC236}">
                <a16:creationId xmlns:a16="http://schemas.microsoft.com/office/drawing/2014/main" id="{5E83742F-617E-52FC-7131-8EB56A845CE6}"/>
              </a:ext>
            </a:extLst>
          </p:cNvPr>
          <p:cNvSpPr txBox="1"/>
          <p:nvPr/>
        </p:nvSpPr>
        <p:spPr>
          <a:xfrm>
            <a:off x="8077200" y="7627016"/>
            <a:ext cx="6516565" cy="1105046"/>
          </a:xfrm>
          <a:prstGeom prst="rect">
            <a:avLst/>
          </a:prstGeom>
        </p:spPr>
        <p:txBody>
          <a:bodyPr wrap="square" lIns="0" tIns="0" rIns="0" bIns="0" rtlCol="0" anchor="t">
            <a:spAutoFit/>
          </a:bodyPr>
          <a:lstStyle/>
          <a:p>
            <a:pPr algn="ctr">
              <a:lnSpc>
                <a:spcPts val="4199"/>
              </a:lnSpc>
            </a:pPr>
            <a:r>
              <a:rPr lang="en-US" sz="4800" b="1" spc="59" err="1">
                <a:solidFill>
                  <a:srgbClr val="AD2954"/>
                </a:solidFill>
                <a:latin typeface="+mj-lt"/>
              </a:rPr>
              <a:t>CollegeGoalSunday.org</a:t>
            </a:r>
            <a:endParaRPr lang="en-US" sz="4800" b="1" spc="59">
              <a:solidFill>
                <a:srgbClr val="AD2954"/>
              </a:solidFill>
              <a:latin typeface="+mj-lt"/>
            </a:endParaRPr>
          </a:p>
          <a:p>
            <a:pPr algn="ctr">
              <a:lnSpc>
                <a:spcPts val="4199"/>
              </a:lnSpc>
            </a:pPr>
            <a:endParaRPr lang="en-US" sz="4800" b="1" spc="59">
              <a:solidFill>
                <a:srgbClr val="AD2954"/>
              </a:solidFill>
              <a:latin typeface="+mj-lt"/>
            </a:endParaRPr>
          </a:p>
        </p:txBody>
      </p:sp>
      <p:sp>
        <p:nvSpPr>
          <p:cNvPr id="2" name="Rectangle 1">
            <a:extLst>
              <a:ext uri="{FF2B5EF4-FFF2-40B4-BE49-F238E27FC236}">
                <a16:creationId xmlns:a16="http://schemas.microsoft.com/office/drawing/2014/main" id="{D6FDC511-45EA-D90C-FEE6-81CA0B05E91E}"/>
              </a:ext>
            </a:extLst>
          </p:cNvPr>
          <p:cNvSpPr/>
          <p:nvPr/>
        </p:nvSpPr>
        <p:spPr>
          <a:xfrm>
            <a:off x="16116299" y="1992085"/>
            <a:ext cx="375557" cy="6792685"/>
          </a:xfrm>
          <a:prstGeom prst="rect">
            <a:avLst/>
          </a:prstGeom>
          <a:solidFill>
            <a:srgbClr val="F4F4F4"/>
          </a:solidFill>
          <a:ln>
            <a:solidFill>
              <a:srgbClr val="F4F4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2616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0E64665-FBA2-138A-F716-D9CDF414D266}"/>
              </a:ext>
            </a:extLst>
          </p:cNvPr>
          <p:cNvSpPr/>
          <p:nvPr/>
        </p:nvSpPr>
        <p:spPr>
          <a:xfrm>
            <a:off x="16077197" y="2000250"/>
            <a:ext cx="586539" cy="6677526"/>
          </a:xfrm>
          <a:prstGeom prst="rect">
            <a:avLst/>
          </a:prstGeom>
          <a:solidFill>
            <a:srgbClr val="F4F4F4"/>
          </a:solidFill>
          <a:ln>
            <a:solidFill>
              <a:srgbClr val="F4F4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3" descr="A group of people in graduation caps&#10;&#10;Description automatically generated">
            <a:extLst>
              <a:ext uri="{FF2B5EF4-FFF2-40B4-BE49-F238E27FC236}">
                <a16:creationId xmlns:a16="http://schemas.microsoft.com/office/drawing/2014/main" id="{E3685507-983B-3B30-E057-9AB26F601EBB}"/>
              </a:ext>
            </a:extLst>
          </p:cNvPr>
          <p:cNvPicPr>
            <a:picLocks noChangeAspect="1"/>
          </p:cNvPicPr>
          <p:nvPr/>
        </p:nvPicPr>
        <p:blipFill>
          <a:blip r:embed="rId2"/>
          <a:stretch>
            <a:fillRect/>
          </a:stretch>
        </p:blipFill>
        <p:spPr>
          <a:xfrm>
            <a:off x="1847938" y="1993544"/>
            <a:ext cx="14589292" cy="6681561"/>
          </a:xfrm>
          <a:prstGeom prst="rect">
            <a:avLst/>
          </a:prstGeom>
        </p:spPr>
      </p:pic>
      <p:sp>
        <p:nvSpPr>
          <p:cNvPr id="2" name="Title 1">
            <a:extLst>
              <a:ext uri="{FF2B5EF4-FFF2-40B4-BE49-F238E27FC236}">
                <a16:creationId xmlns:a16="http://schemas.microsoft.com/office/drawing/2014/main" id="{0C7F6821-8524-5CFC-5BC6-CEADC23BF1F8}"/>
              </a:ext>
            </a:extLst>
          </p:cNvPr>
          <p:cNvSpPr>
            <a:spLocks noGrp="1"/>
          </p:cNvSpPr>
          <p:nvPr>
            <p:ph type="title"/>
          </p:nvPr>
        </p:nvSpPr>
        <p:spPr>
          <a:xfrm>
            <a:off x="5029199" y="942217"/>
            <a:ext cx="8229600" cy="1143000"/>
          </a:xfrm>
        </p:spPr>
        <p:txBody>
          <a:bodyPr>
            <a:normAutofit/>
          </a:bodyPr>
          <a:lstStyle/>
          <a:p>
            <a:r>
              <a:rPr lang="en-US" sz="6000" spc="73" err="1">
                <a:solidFill>
                  <a:srgbClr val="2E50A2"/>
                </a:solidFill>
              </a:rPr>
              <a:t>INvest</a:t>
            </a:r>
            <a:r>
              <a:rPr lang="en-US" sz="6000" spc="73" err="1">
                <a:solidFill>
                  <a:srgbClr val="FBAE17"/>
                </a:solidFill>
              </a:rPr>
              <a:t>Ed</a:t>
            </a:r>
            <a:r>
              <a:rPr lang="en-US" sz="6000" spc="73" err="1">
                <a:solidFill>
                  <a:srgbClr val="2E50A2"/>
                </a:solidFill>
              </a:rPr>
              <a:t>Indiana.org</a:t>
            </a:r>
            <a:endParaRPr lang="en-US" sz="6000"/>
          </a:p>
        </p:txBody>
      </p:sp>
      <p:sp>
        <p:nvSpPr>
          <p:cNvPr id="14" name="Rectangle 13">
            <a:extLst>
              <a:ext uri="{FF2B5EF4-FFF2-40B4-BE49-F238E27FC236}">
                <a16:creationId xmlns:a16="http://schemas.microsoft.com/office/drawing/2014/main" id="{D2EC84F5-C6C0-6B16-ED04-308DE9E2F05E}"/>
              </a:ext>
            </a:extLst>
          </p:cNvPr>
          <p:cNvSpPr/>
          <p:nvPr/>
        </p:nvSpPr>
        <p:spPr>
          <a:xfrm>
            <a:off x="11794652" y="2289269"/>
            <a:ext cx="1524000" cy="463826"/>
          </a:xfrm>
          <a:prstGeom prst="rect">
            <a:avLst/>
          </a:prstGeom>
          <a:noFill/>
          <a:ln>
            <a:solidFill>
              <a:srgbClr val="AD29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20AABE82-CE48-908A-2576-00C072694F8B}"/>
              </a:ext>
            </a:extLst>
          </p:cNvPr>
          <p:cNvGrpSpPr/>
          <p:nvPr/>
        </p:nvGrpSpPr>
        <p:grpSpPr>
          <a:xfrm>
            <a:off x="2218072" y="2273322"/>
            <a:ext cx="13862052" cy="5861304"/>
            <a:chOff x="2218072" y="2253810"/>
            <a:chExt cx="13862052" cy="5859914"/>
          </a:xfrm>
        </p:grpSpPr>
        <p:grpSp>
          <p:nvGrpSpPr>
            <p:cNvPr id="39" name="Group 38">
              <a:extLst>
                <a:ext uri="{FF2B5EF4-FFF2-40B4-BE49-F238E27FC236}">
                  <a16:creationId xmlns:a16="http://schemas.microsoft.com/office/drawing/2014/main" id="{BA9294AD-5748-EE7C-EC0F-8EEE23D16D3A}"/>
                </a:ext>
              </a:extLst>
            </p:cNvPr>
            <p:cNvGrpSpPr/>
            <p:nvPr/>
          </p:nvGrpSpPr>
          <p:grpSpPr>
            <a:xfrm rot="20810624">
              <a:off x="2218072" y="2864916"/>
              <a:ext cx="4057050" cy="5248808"/>
              <a:chOff x="2278432" y="2210132"/>
              <a:chExt cx="4057050" cy="5248808"/>
            </a:xfrm>
          </p:grpSpPr>
          <p:sp>
            <p:nvSpPr>
              <p:cNvPr id="28" name="Rectangle 27">
                <a:extLst>
                  <a:ext uri="{FF2B5EF4-FFF2-40B4-BE49-F238E27FC236}">
                    <a16:creationId xmlns:a16="http://schemas.microsoft.com/office/drawing/2014/main" id="{03DF6709-E784-6EDE-CC73-AE1E08553A82}"/>
                  </a:ext>
                </a:extLst>
              </p:cNvPr>
              <p:cNvSpPr/>
              <p:nvPr/>
            </p:nvSpPr>
            <p:spPr>
              <a:xfrm>
                <a:off x="2278432" y="2210132"/>
                <a:ext cx="4057050" cy="5248808"/>
              </a:xfrm>
              <a:prstGeom prst="rect">
                <a:avLst/>
              </a:prstGeom>
              <a:solidFill>
                <a:schemeClr val="bg1"/>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 shot of a cell phone&#10;&#10;Description automatically generated">
                <a:extLst>
                  <a:ext uri="{FF2B5EF4-FFF2-40B4-BE49-F238E27FC236}">
                    <a16:creationId xmlns:a16="http://schemas.microsoft.com/office/drawing/2014/main" id="{08B6C8F0-BB02-6272-568D-0C3ABFC2A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911" y="2318183"/>
                <a:ext cx="3862307" cy="5032703"/>
              </a:xfrm>
              <a:prstGeom prst="rect">
                <a:avLst/>
              </a:prstGeom>
            </p:spPr>
          </p:pic>
        </p:grpSp>
        <p:grpSp>
          <p:nvGrpSpPr>
            <p:cNvPr id="36" name="Group 35">
              <a:extLst>
                <a:ext uri="{FF2B5EF4-FFF2-40B4-BE49-F238E27FC236}">
                  <a16:creationId xmlns:a16="http://schemas.microsoft.com/office/drawing/2014/main" id="{00D7D2BE-2348-05A1-9829-F26EFF7AEF26}"/>
                </a:ext>
              </a:extLst>
            </p:cNvPr>
            <p:cNvGrpSpPr/>
            <p:nvPr/>
          </p:nvGrpSpPr>
          <p:grpSpPr>
            <a:xfrm>
              <a:off x="12023074" y="2848890"/>
              <a:ext cx="4057050" cy="5248808"/>
              <a:chOff x="12023074" y="2848890"/>
              <a:chExt cx="4057050" cy="5248808"/>
            </a:xfrm>
          </p:grpSpPr>
          <p:sp>
            <p:nvSpPr>
              <p:cNvPr id="32" name="Rectangle 31">
                <a:extLst>
                  <a:ext uri="{FF2B5EF4-FFF2-40B4-BE49-F238E27FC236}">
                    <a16:creationId xmlns:a16="http://schemas.microsoft.com/office/drawing/2014/main" id="{507E552F-DBE1-6F9D-3303-01242CFC4968}"/>
                  </a:ext>
                </a:extLst>
              </p:cNvPr>
              <p:cNvSpPr/>
              <p:nvPr/>
            </p:nvSpPr>
            <p:spPr>
              <a:xfrm rot="789648">
                <a:off x="12023074" y="2848890"/>
                <a:ext cx="4057050" cy="5248808"/>
              </a:xfrm>
              <a:prstGeom prst="rect">
                <a:avLst/>
              </a:prstGeom>
              <a:solidFill>
                <a:schemeClr val="bg1"/>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screen shot of a document&#10;&#10;Description automatically generated">
                <a:extLst>
                  <a:ext uri="{FF2B5EF4-FFF2-40B4-BE49-F238E27FC236}">
                    <a16:creationId xmlns:a16="http://schemas.microsoft.com/office/drawing/2014/main" id="{EE3A736A-4B11-AE84-84E8-0BAC0F8FD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89648">
                <a:off x="12127412" y="2972970"/>
                <a:ext cx="3862307" cy="5032703"/>
              </a:xfrm>
              <a:prstGeom prst="rect">
                <a:avLst/>
              </a:prstGeom>
            </p:spPr>
          </p:pic>
        </p:grpSp>
        <p:grpSp>
          <p:nvGrpSpPr>
            <p:cNvPr id="38" name="Group 37">
              <a:extLst>
                <a:ext uri="{FF2B5EF4-FFF2-40B4-BE49-F238E27FC236}">
                  <a16:creationId xmlns:a16="http://schemas.microsoft.com/office/drawing/2014/main" id="{3579E522-574A-6736-E48E-E9513DE2F323}"/>
                </a:ext>
              </a:extLst>
            </p:cNvPr>
            <p:cNvGrpSpPr/>
            <p:nvPr/>
          </p:nvGrpSpPr>
          <p:grpSpPr>
            <a:xfrm rot="21145090">
              <a:off x="4282009" y="2487730"/>
              <a:ext cx="4057050" cy="5248808"/>
              <a:chOff x="5329886" y="2979706"/>
              <a:chExt cx="4057050" cy="5248808"/>
            </a:xfrm>
          </p:grpSpPr>
          <p:sp>
            <p:nvSpPr>
              <p:cNvPr id="26" name="Rectangle 25">
                <a:extLst>
                  <a:ext uri="{FF2B5EF4-FFF2-40B4-BE49-F238E27FC236}">
                    <a16:creationId xmlns:a16="http://schemas.microsoft.com/office/drawing/2014/main" id="{114A42A8-E9F2-BBDC-5C71-BF6CB1A5D078}"/>
                  </a:ext>
                </a:extLst>
              </p:cNvPr>
              <p:cNvSpPr/>
              <p:nvPr/>
            </p:nvSpPr>
            <p:spPr>
              <a:xfrm>
                <a:off x="5329886" y="2979706"/>
                <a:ext cx="4057050" cy="5248808"/>
              </a:xfrm>
              <a:prstGeom prst="rect">
                <a:avLst/>
              </a:prstGeom>
              <a:solidFill>
                <a:schemeClr val="bg1"/>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flyer with a picture of a person&#10;&#10;Description automatically generated">
                <a:extLst>
                  <a:ext uri="{FF2B5EF4-FFF2-40B4-BE49-F238E27FC236}">
                    <a16:creationId xmlns:a16="http://schemas.microsoft.com/office/drawing/2014/main" id="{45FC2106-7205-E249-1EDD-DEB0BAED34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4225" y="3107045"/>
                <a:ext cx="3862308" cy="5032704"/>
              </a:xfrm>
              <a:prstGeom prst="rect">
                <a:avLst/>
              </a:prstGeom>
            </p:spPr>
          </p:pic>
        </p:grpSp>
        <p:grpSp>
          <p:nvGrpSpPr>
            <p:cNvPr id="35" name="Group 34">
              <a:extLst>
                <a:ext uri="{FF2B5EF4-FFF2-40B4-BE49-F238E27FC236}">
                  <a16:creationId xmlns:a16="http://schemas.microsoft.com/office/drawing/2014/main" id="{0BB45DEF-A3B3-688C-64A2-08733E536979}"/>
                </a:ext>
              </a:extLst>
            </p:cNvPr>
            <p:cNvGrpSpPr/>
            <p:nvPr/>
          </p:nvGrpSpPr>
          <p:grpSpPr>
            <a:xfrm rot="480858">
              <a:off x="9777157" y="2464647"/>
              <a:ext cx="4057050" cy="5248808"/>
              <a:chOff x="7266459" y="2409324"/>
              <a:chExt cx="4057050" cy="5248808"/>
            </a:xfrm>
          </p:grpSpPr>
          <p:sp>
            <p:nvSpPr>
              <p:cNvPr id="30" name="Rectangle 29">
                <a:extLst>
                  <a:ext uri="{FF2B5EF4-FFF2-40B4-BE49-F238E27FC236}">
                    <a16:creationId xmlns:a16="http://schemas.microsoft.com/office/drawing/2014/main" id="{A09291E2-7782-A328-198C-F2BAB25E44A1}"/>
                  </a:ext>
                </a:extLst>
              </p:cNvPr>
              <p:cNvSpPr/>
              <p:nvPr/>
            </p:nvSpPr>
            <p:spPr>
              <a:xfrm>
                <a:off x="7266459" y="2409324"/>
                <a:ext cx="4057050" cy="5248808"/>
              </a:xfrm>
              <a:prstGeom prst="rect">
                <a:avLst/>
              </a:prstGeom>
              <a:solidFill>
                <a:schemeClr val="bg1"/>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group of forms with text&#10;&#10;Description automatically generated">
                <a:extLst>
                  <a:ext uri="{FF2B5EF4-FFF2-40B4-BE49-F238E27FC236}">
                    <a16:creationId xmlns:a16="http://schemas.microsoft.com/office/drawing/2014/main" id="{F4A6FF23-DC47-048F-786A-6AC9D10BB3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9349" y="2517376"/>
                <a:ext cx="3870819" cy="5043794"/>
              </a:xfrm>
              <a:prstGeom prst="rect">
                <a:avLst/>
              </a:prstGeom>
            </p:spPr>
          </p:pic>
        </p:grpSp>
        <p:grpSp>
          <p:nvGrpSpPr>
            <p:cNvPr id="37" name="Group 36">
              <a:extLst>
                <a:ext uri="{FF2B5EF4-FFF2-40B4-BE49-F238E27FC236}">
                  <a16:creationId xmlns:a16="http://schemas.microsoft.com/office/drawing/2014/main" id="{DB904A86-4E93-7F5E-3312-D3CE7642A12F}"/>
                </a:ext>
              </a:extLst>
            </p:cNvPr>
            <p:cNvGrpSpPr/>
            <p:nvPr/>
          </p:nvGrpSpPr>
          <p:grpSpPr>
            <a:xfrm>
              <a:off x="7113210" y="2253810"/>
              <a:ext cx="4057050" cy="5248808"/>
              <a:chOff x="7114059" y="2256924"/>
              <a:chExt cx="4057050" cy="5248808"/>
            </a:xfrm>
          </p:grpSpPr>
          <p:sp>
            <p:nvSpPr>
              <p:cNvPr id="25" name="Rectangle 24">
                <a:extLst>
                  <a:ext uri="{FF2B5EF4-FFF2-40B4-BE49-F238E27FC236}">
                    <a16:creationId xmlns:a16="http://schemas.microsoft.com/office/drawing/2014/main" id="{908F772E-5C7A-53C9-B9CB-6FE44FFB657D}"/>
                  </a:ext>
                </a:extLst>
              </p:cNvPr>
              <p:cNvSpPr/>
              <p:nvPr/>
            </p:nvSpPr>
            <p:spPr>
              <a:xfrm>
                <a:off x="7114059" y="2256924"/>
                <a:ext cx="4057050" cy="5248808"/>
              </a:xfrm>
              <a:prstGeom prst="rect">
                <a:avLst/>
              </a:prstGeom>
              <a:solidFill>
                <a:schemeClr val="bg1"/>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screenshot of a phone number&#10;&#10;Description automatically generated">
                <a:extLst>
                  <a:ext uri="{FF2B5EF4-FFF2-40B4-BE49-F238E27FC236}">
                    <a16:creationId xmlns:a16="http://schemas.microsoft.com/office/drawing/2014/main" id="{DC568F22-513A-5F43-C045-A7060821D0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8398" y="2364976"/>
                <a:ext cx="3862308" cy="5032704"/>
              </a:xfrm>
              <a:prstGeom prst="rect">
                <a:avLst/>
              </a:prstGeom>
            </p:spPr>
          </p:pic>
        </p:grpSp>
      </p:grpSp>
    </p:spTree>
    <p:extLst>
      <p:ext uri="{BB962C8B-B14F-4D97-AF65-F5344CB8AC3E}">
        <p14:creationId xmlns:p14="http://schemas.microsoft.com/office/powerpoint/2010/main" val="365946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0" presetClass="exit" presetSubtype="0" fill="hold" nodeType="withEffect">
                                  <p:stCondLst>
                                    <p:cond delay="1000"/>
                                  </p:stCondLst>
                                  <p:childTnLst>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34818-2515-7F3A-0A74-D9BF06DABC9F}"/>
              </a:ext>
            </a:extLst>
          </p:cNvPr>
          <p:cNvSpPr>
            <a:spLocks noGrp="1"/>
          </p:cNvSpPr>
          <p:nvPr>
            <p:ph type="title"/>
          </p:nvPr>
        </p:nvSpPr>
        <p:spPr/>
        <p:txBody>
          <a:bodyPr/>
          <a:lstStyle/>
          <a:p>
            <a:r>
              <a:rPr lang="en-US"/>
              <a:t>Financial Aid Overview</a:t>
            </a:r>
          </a:p>
        </p:txBody>
      </p:sp>
    </p:spTree>
    <p:extLst>
      <p:ext uri="{BB962C8B-B14F-4D97-AF65-F5344CB8AC3E}">
        <p14:creationId xmlns:p14="http://schemas.microsoft.com/office/powerpoint/2010/main" val="2458019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4FAEE6B-FC84-528A-8CB3-80ADA1EF2980}"/>
              </a:ext>
            </a:extLst>
          </p:cNvPr>
          <p:cNvSpPr/>
          <p:nvPr/>
        </p:nvSpPr>
        <p:spPr>
          <a:xfrm>
            <a:off x="16114703" y="2085217"/>
            <a:ext cx="496897" cy="657333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7F6821-8524-5CFC-5BC6-CEADC23BF1F8}"/>
              </a:ext>
            </a:extLst>
          </p:cNvPr>
          <p:cNvSpPr>
            <a:spLocks noGrp="1"/>
          </p:cNvSpPr>
          <p:nvPr>
            <p:ph type="title"/>
          </p:nvPr>
        </p:nvSpPr>
        <p:spPr>
          <a:xfrm>
            <a:off x="5029199" y="942217"/>
            <a:ext cx="8229600" cy="1143000"/>
          </a:xfrm>
        </p:spPr>
        <p:txBody>
          <a:bodyPr>
            <a:normAutofit/>
          </a:bodyPr>
          <a:lstStyle/>
          <a:p>
            <a:r>
              <a:rPr lang="en-US" sz="6000" spc="73">
                <a:solidFill>
                  <a:srgbClr val="2E50A2"/>
                </a:solidFill>
              </a:rPr>
              <a:t>@</a:t>
            </a:r>
            <a:r>
              <a:rPr lang="en-US" sz="6000" spc="73" err="1">
                <a:solidFill>
                  <a:srgbClr val="2E50A2"/>
                </a:solidFill>
              </a:rPr>
              <a:t>INvest</a:t>
            </a:r>
            <a:r>
              <a:rPr lang="en-US" sz="6000" spc="73" err="1">
                <a:solidFill>
                  <a:srgbClr val="FBAE17"/>
                </a:solidFill>
              </a:rPr>
              <a:t>Ed</a:t>
            </a:r>
            <a:r>
              <a:rPr lang="en-US" sz="6000" spc="73" err="1">
                <a:solidFill>
                  <a:srgbClr val="2E50A2"/>
                </a:solidFill>
              </a:rPr>
              <a:t>Indiana</a:t>
            </a:r>
            <a:endParaRPr lang="en-US" sz="6000"/>
          </a:p>
        </p:txBody>
      </p:sp>
      <p:pic>
        <p:nvPicPr>
          <p:cNvPr id="3" name="Picture 8">
            <a:extLst>
              <a:ext uri="{FF2B5EF4-FFF2-40B4-BE49-F238E27FC236}">
                <a16:creationId xmlns:a16="http://schemas.microsoft.com/office/drawing/2014/main" id="{2FAA6DAA-A329-6F9C-91EF-059D3CB744A7}"/>
              </a:ext>
            </a:extLst>
          </p:cNvPr>
          <p:cNvPicPr>
            <a:picLocks noChangeAspect="1"/>
          </p:cNvPicPr>
          <p:nvPr/>
        </p:nvPicPr>
        <p:blipFill>
          <a:blip r:embed="rId2"/>
          <a:srcRect/>
          <a:stretch>
            <a:fillRect/>
          </a:stretch>
        </p:blipFill>
        <p:spPr>
          <a:xfrm>
            <a:off x="1858394" y="2628900"/>
            <a:ext cx="14571212" cy="5743679"/>
          </a:xfrm>
          <a:prstGeom prst="rect">
            <a:avLst/>
          </a:prstGeom>
        </p:spPr>
      </p:pic>
      <p:pic>
        <p:nvPicPr>
          <p:cNvPr id="1026" name="Picture 2" descr="A blue square with white letters on it&#10;&#10;Description automatically generated">
            <a:extLst>
              <a:ext uri="{FF2B5EF4-FFF2-40B4-BE49-F238E27FC236}">
                <a16:creationId xmlns:a16="http://schemas.microsoft.com/office/drawing/2014/main" id="{B6D707ED-6034-3136-4C59-0D65CCD2D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6286500"/>
            <a:ext cx="1724781"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347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4FAEE6B-FC84-528A-8CB3-80ADA1EF2980}"/>
              </a:ext>
            </a:extLst>
          </p:cNvPr>
          <p:cNvSpPr/>
          <p:nvPr/>
        </p:nvSpPr>
        <p:spPr>
          <a:xfrm>
            <a:off x="16114703" y="2085217"/>
            <a:ext cx="496897" cy="657333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744FE8E-E669-CD2B-4E8E-D438980EDE93}"/>
              </a:ext>
            </a:extLst>
          </p:cNvPr>
          <p:cNvSpPr>
            <a:spLocks noGrp="1"/>
          </p:cNvSpPr>
          <p:nvPr>
            <p:ph type="title"/>
          </p:nvPr>
        </p:nvSpPr>
        <p:spPr>
          <a:xfrm>
            <a:off x="762000" y="1501795"/>
            <a:ext cx="16764000" cy="1143000"/>
          </a:xfrm>
        </p:spPr>
        <p:txBody>
          <a:bodyPr>
            <a:normAutofit fontScale="90000"/>
          </a:bodyPr>
          <a:lstStyle/>
          <a:p>
            <a:pPr algn="ctr"/>
            <a:r>
              <a:rPr lang="en-US" sz="7200">
                <a:solidFill>
                  <a:srgbClr val="273D6B"/>
                </a:solidFill>
              </a:rPr>
              <a:t>Stay Connected With Us:</a:t>
            </a:r>
          </a:p>
        </p:txBody>
      </p:sp>
      <p:sp>
        <p:nvSpPr>
          <p:cNvPr id="7" name="TextBox 6">
            <a:extLst>
              <a:ext uri="{FF2B5EF4-FFF2-40B4-BE49-F238E27FC236}">
                <a16:creationId xmlns:a16="http://schemas.microsoft.com/office/drawing/2014/main" id="{DCBF566F-3748-3697-7839-6C82C09D2FAD}"/>
              </a:ext>
            </a:extLst>
          </p:cNvPr>
          <p:cNvSpPr txBox="1"/>
          <p:nvPr/>
        </p:nvSpPr>
        <p:spPr>
          <a:xfrm>
            <a:off x="2340864" y="3482995"/>
            <a:ext cx="13606272" cy="2246769"/>
          </a:xfrm>
          <a:prstGeom prst="rect">
            <a:avLst/>
          </a:prstGeom>
          <a:noFill/>
        </p:spPr>
        <p:txBody>
          <a:bodyPr wrap="square">
            <a:spAutoFit/>
          </a:bodyPr>
          <a:lstStyle/>
          <a:p>
            <a:pPr algn="ctr">
              <a:spcBef>
                <a:spcPts val="1200"/>
              </a:spcBef>
              <a:spcAft>
                <a:spcPts val="1200"/>
              </a:spcAft>
            </a:pPr>
            <a:r>
              <a:rPr lang="en-US" sz="6000" b="1">
                <a:solidFill>
                  <a:srgbClr val="2E50A2"/>
                </a:solidFill>
              </a:rPr>
              <a:t>317.715.9007</a:t>
            </a:r>
          </a:p>
          <a:p>
            <a:pPr algn="ctr">
              <a:spcBef>
                <a:spcPts val="1200"/>
              </a:spcBef>
              <a:spcAft>
                <a:spcPts val="1200"/>
              </a:spcAft>
            </a:pPr>
            <a:r>
              <a:rPr lang="en-US" sz="6000" b="1" err="1">
                <a:solidFill>
                  <a:srgbClr val="2E50A2"/>
                </a:solidFill>
              </a:rPr>
              <a:t>Outreach@INvest</a:t>
            </a:r>
            <a:r>
              <a:rPr lang="en-US" sz="6000" b="1" err="1">
                <a:solidFill>
                  <a:srgbClr val="FCAE15"/>
                </a:solidFill>
              </a:rPr>
              <a:t>Ed</a:t>
            </a:r>
            <a:r>
              <a:rPr lang="en-US" sz="6000" b="1" err="1">
                <a:solidFill>
                  <a:srgbClr val="2E50A2"/>
                </a:solidFill>
              </a:rPr>
              <a:t>Indiana.org</a:t>
            </a:r>
            <a:endParaRPr lang="en-US" sz="6000" b="1">
              <a:solidFill>
                <a:srgbClr val="2E50A2"/>
              </a:solidFill>
            </a:endParaRPr>
          </a:p>
        </p:txBody>
      </p:sp>
      <p:sp>
        <p:nvSpPr>
          <p:cNvPr id="8" name="TextBox 7">
            <a:extLst>
              <a:ext uri="{FF2B5EF4-FFF2-40B4-BE49-F238E27FC236}">
                <a16:creationId xmlns:a16="http://schemas.microsoft.com/office/drawing/2014/main" id="{1543EC54-7632-1948-6168-64232D6EECDA}"/>
              </a:ext>
            </a:extLst>
          </p:cNvPr>
          <p:cNvSpPr txBox="1"/>
          <p:nvPr/>
        </p:nvSpPr>
        <p:spPr>
          <a:xfrm>
            <a:off x="2725539" y="6911995"/>
            <a:ext cx="12836922" cy="1508105"/>
          </a:xfrm>
          <a:prstGeom prst="rect">
            <a:avLst/>
          </a:prstGeom>
          <a:noFill/>
        </p:spPr>
        <p:txBody>
          <a:bodyPr wrap="square" rtlCol="0">
            <a:spAutoFit/>
          </a:bodyPr>
          <a:lstStyle/>
          <a:p>
            <a:pPr algn="ctr"/>
            <a:r>
              <a:rPr lang="en-US" sz="4400" b="1">
                <a:solidFill>
                  <a:srgbClr val="AD2954"/>
                </a:solidFill>
              </a:rPr>
              <a:t>Join our mailing list:</a:t>
            </a:r>
          </a:p>
          <a:p>
            <a:pPr algn="ctr"/>
            <a:r>
              <a:rPr lang="en-US" sz="4800" b="1" err="1">
                <a:solidFill>
                  <a:srgbClr val="2E50A2"/>
                </a:solidFill>
              </a:rPr>
              <a:t>INvest</a:t>
            </a:r>
            <a:r>
              <a:rPr lang="en-US" sz="4800" b="1" err="1">
                <a:solidFill>
                  <a:srgbClr val="FBAE17"/>
                </a:solidFill>
              </a:rPr>
              <a:t>Ed</a:t>
            </a:r>
            <a:r>
              <a:rPr lang="en-US" sz="4800" b="1" err="1">
                <a:solidFill>
                  <a:srgbClr val="2E50A2"/>
                </a:solidFill>
              </a:rPr>
              <a:t>Indiana.org</a:t>
            </a:r>
            <a:r>
              <a:rPr lang="en-US" sz="4800" b="1">
                <a:solidFill>
                  <a:srgbClr val="2E50A2"/>
                </a:solidFill>
              </a:rPr>
              <a:t>/mailing-list</a:t>
            </a:r>
          </a:p>
        </p:txBody>
      </p:sp>
    </p:spTree>
    <p:extLst>
      <p:ext uri="{BB962C8B-B14F-4D97-AF65-F5344CB8AC3E}">
        <p14:creationId xmlns:p14="http://schemas.microsoft.com/office/powerpoint/2010/main" val="3161406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9A0CF-5AC4-8075-9653-DE56F3D09342}"/>
              </a:ext>
            </a:extLst>
          </p:cNvPr>
          <p:cNvSpPr>
            <a:spLocks noGrp="1"/>
          </p:cNvSpPr>
          <p:nvPr>
            <p:ph type="title"/>
          </p:nvPr>
        </p:nvSpPr>
        <p:spPr>
          <a:xfrm>
            <a:off x="4648200" y="1765122"/>
            <a:ext cx="9067799" cy="1143000"/>
          </a:xfrm>
        </p:spPr>
        <p:txBody>
          <a:bodyPr/>
          <a:lstStyle/>
          <a:p>
            <a:r>
              <a:rPr lang="en-US" sz="7200"/>
              <a:t>Goal Of Financial Aid</a:t>
            </a:r>
          </a:p>
        </p:txBody>
      </p:sp>
      <p:sp>
        <p:nvSpPr>
          <p:cNvPr id="4" name="Text Placeholder 3">
            <a:extLst>
              <a:ext uri="{FF2B5EF4-FFF2-40B4-BE49-F238E27FC236}">
                <a16:creationId xmlns:a16="http://schemas.microsoft.com/office/drawing/2014/main" id="{5C2DE522-3EAD-283D-CF95-32D913F6537B}"/>
              </a:ext>
            </a:extLst>
          </p:cNvPr>
          <p:cNvSpPr>
            <a:spLocks noGrp="1"/>
          </p:cNvSpPr>
          <p:nvPr>
            <p:ph type="body" sz="quarter" idx="11"/>
          </p:nvPr>
        </p:nvSpPr>
        <p:spPr>
          <a:xfrm>
            <a:off x="1181100" y="3924300"/>
            <a:ext cx="15925800" cy="1718167"/>
          </a:xfrm>
        </p:spPr>
        <p:txBody>
          <a:bodyPr vert="horz" lIns="91440" tIns="45720" rIns="91440" bIns="45720" rtlCol="0" anchor="t">
            <a:noAutofit/>
          </a:bodyPr>
          <a:lstStyle/>
          <a:p>
            <a:r>
              <a:rPr lang="en-US" sz="4400" spc="50">
                <a:solidFill>
                  <a:srgbClr val="212423"/>
                </a:solidFill>
                <a:ea typeface="Cambria"/>
              </a:rPr>
              <a:t>The primary goal is to assist students in paying for </a:t>
            </a:r>
            <a:endParaRPr lang="en-US">
              <a:solidFill>
                <a:srgbClr val="000000"/>
              </a:solidFill>
              <a:ea typeface="Cambria"/>
            </a:endParaRPr>
          </a:p>
          <a:p>
            <a:r>
              <a:rPr lang="en-US" sz="4400" spc="50">
                <a:solidFill>
                  <a:srgbClr val="212423"/>
                </a:solidFill>
                <a:ea typeface="Cambria"/>
              </a:rPr>
              <a:t>college and is achieved by:</a:t>
            </a:r>
            <a:endParaRPr lang="en-US">
              <a:ea typeface="Cambria"/>
            </a:endParaRPr>
          </a:p>
        </p:txBody>
      </p:sp>
      <p:sp>
        <p:nvSpPr>
          <p:cNvPr id="5" name="Text Placeholder 4">
            <a:extLst>
              <a:ext uri="{FF2B5EF4-FFF2-40B4-BE49-F238E27FC236}">
                <a16:creationId xmlns:a16="http://schemas.microsoft.com/office/drawing/2014/main" id="{2764873C-5032-DB9E-AAC3-5F8F01EDB720}"/>
              </a:ext>
            </a:extLst>
          </p:cNvPr>
          <p:cNvSpPr>
            <a:spLocks noGrp="1"/>
          </p:cNvSpPr>
          <p:nvPr>
            <p:ph type="body" sz="quarter" idx="12"/>
          </p:nvPr>
        </p:nvSpPr>
        <p:spPr>
          <a:xfrm>
            <a:off x="1066800" y="6667500"/>
            <a:ext cx="4526280" cy="2971800"/>
          </a:xfrm>
        </p:spPr>
        <p:txBody>
          <a:bodyPr anchor="ctr"/>
          <a:lstStyle/>
          <a:p>
            <a:r>
              <a:rPr lang="en-US" sz="3600" b="1" spc="49">
                <a:solidFill>
                  <a:srgbClr val="FFFFFF"/>
                </a:solidFill>
              </a:rPr>
              <a:t>Evaluating the family’s ability to pay educational costs.</a:t>
            </a:r>
          </a:p>
        </p:txBody>
      </p:sp>
      <p:sp>
        <p:nvSpPr>
          <p:cNvPr id="6" name="Text Placeholder 5">
            <a:extLst>
              <a:ext uri="{FF2B5EF4-FFF2-40B4-BE49-F238E27FC236}">
                <a16:creationId xmlns:a16="http://schemas.microsoft.com/office/drawing/2014/main" id="{97D7DB2A-0BE3-A7B3-33BF-3B508C45ABBD}"/>
              </a:ext>
            </a:extLst>
          </p:cNvPr>
          <p:cNvSpPr>
            <a:spLocks noGrp="1"/>
          </p:cNvSpPr>
          <p:nvPr>
            <p:ph type="body" sz="quarter" idx="13"/>
          </p:nvPr>
        </p:nvSpPr>
        <p:spPr>
          <a:xfrm>
            <a:off x="6858000" y="6667500"/>
            <a:ext cx="4526280" cy="2971800"/>
          </a:xfrm>
        </p:spPr>
        <p:txBody>
          <a:bodyPr anchor="ctr"/>
          <a:lstStyle/>
          <a:p>
            <a:r>
              <a:rPr lang="en-US" sz="3600" b="1" spc="49">
                <a:solidFill>
                  <a:srgbClr val="FFFFFF"/>
                </a:solidFill>
              </a:rPr>
              <a:t>Distributing limited resources in an equitable manner.</a:t>
            </a:r>
          </a:p>
        </p:txBody>
      </p:sp>
      <p:sp>
        <p:nvSpPr>
          <p:cNvPr id="7" name="Text Placeholder 6">
            <a:extLst>
              <a:ext uri="{FF2B5EF4-FFF2-40B4-BE49-F238E27FC236}">
                <a16:creationId xmlns:a16="http://schemas.microsoft.com/office/drawing/2014/main" id="{69CA2420-3ACA-D91D-761C-82EF7A02D3A3}"/>
              </a:ext>
            </a:extLst>
          </p:cNvPr>
          <p:cNvSpPr>
            <a:spLocks noGrp="1"/>
          </p:cNvSpPr>
          <p:nvPr>
            <p:ph type="body" sz="quarter" idx="14"/>
          </p:nvPr>
        </p:nvSpPr>
        <p:spPr>
          <a:xfrm>
            <a:off x="12496800" y="6667500"/>
            <a:ext cx="4800600" cy="2971800"/>
          </a:xfrm>
        </p:spPr>
        <p:txBody>
          <a:bodyPr anchor="ctr"/>
          <a:lstStyle/>
          <a:p>
            <a:r>
              <a:rPr lang="en-US" sz="3200" b="1" spc="40">
                <a:solidFill>
                  <a:srgbClr val="FFFFFF"/>
                </a:solidFill>
              </a:rPr>
              <a:t>Provide a balance of:</a:t>
            </a:r>
            <a:endParaRPr lang="en-US" sz="3200" b="1" spc="40">
              <a:solidFill>
                <a:srgbClr val="FFFFFF"/>
              </a:solidFill>
              <a:cs typeface="Calibri"/>
            </a:endParaRPr>
          </a:p>
          <a:p>
            <a:pPr marL="457200" indent="-457200" algn="l">
              <a:buFont typeface="Arial" panose="020B0604020202020204" pitchFamily="34" charset="0"/>
              <a:buChar char="•"/>
            </a:pPr>
            <a:r>
              <a:rPr lang="en-US" sz="3200" b="1" spc="40">
                <a:solidFill>
                  <a:srgbClr val="FFFFFF"/>
                </a:solidFill>
              </a:rPr>
              <a:t>Gift aid</a:t>
            </a:r>
            <a:r>
              <a:rPr lang="en-US" spc="40">
                <a:solidFill>
                  <a:srgbClr val="FFFFFF"/>
                </a:solidFill>
              </a:rPr>
              <a:t> </a:t>
            </a:r>
            <a:endParaRPr lang="en-US" sz="3200" b="1" spc="40">
              <a:solidFill>
                <a:srgbClr val="FFFFFF"/>
              </a:solidFill>
            </a:endParaRPr>
          </a:p>
          <a:p>
            <a:pPr marL="1200150" lvl="1" indent="-457200">
              <a:buFontTx/>
              <a:buChar char="-"/>
            </a:pPr>
            <a:r>
              <a:rPr lang="en-US" sz="2400" b="1" spc="40">
                <a:solidFill>
                  <a:srgbClr val="FCAE15"/>
                </a:solidFill>
                <a:latin typeface="Calibri"/>
                <a:cs typeface="Calibri"/>
              </a:rPr>
              <a:t>grants &amp; scholarships</a:t>
            </a:r>
          </a:p>
          <a:p>
            <a:pPr marL="457200" indent="-457200" algn="l">
              <a:buFont typeface="Arial" panose="020B0604020202020204" pitchFamily="34" charset="0"/>
              <a:buChar char="•"/>
            </a:pPr>
            <a:r>
              <a:rPr lang="en-US" sz="3200" b="1" spc="40">
                <a:solidFill>
                  <a:srgbClr val="FFFFFF"/>
                </a:solidFill>
              </a:rPr>
              <a:t>Self-help aid</a:t>
            </a:r>
            <a:r>
              <a:rPr lang="en-US" spc="40">
                <a:solidFill>
                  <a:srgbClr val="FFFFFF"/>
                </a:solidFill>
              </a:rPr>
              <a:t> </a:t>
            </a:r>
            <a:endParaRPr lang="en-US" sz="3200" b="1" spc="40">
              <a:solidFill>
                <a:srgbClr val="FFFFFF"/>
              </a:solidFill>
            </a:endParaRPr>
          </a:p>
          <a:p>
            <a:pPr marL="1200150" lvl="1" indent="-457200">
              <a:buFontTx/>
              <a:buChar char="-"/>
            </a:pPr>
            <a:r>
              <a:rPr lang="en-US" sz="2400" b="1" spc="40">
                <a:solidFill>
                  <a:srgbClr val="FCAE15"/>
                </a:solidFill>
                <a:latin typeface="Calibri"/>
                <a:cs typeface="Calibri"/>
              </a:rPr>
              <a:t>student employment &amp; loans</a:t>
            </a:r>
          </a:p>
        </p:txBody>
      </p:sp>
    </p:spTree>
    <p:extLst>
      <p:ext uri="{BB962C8B-B14F-4D97-AF65-F5344CB8AC3E}">
        <p14:creationId xmlns:p14="http://schemas.microsoft.com/office/powerpoint/2010/main" val="1025263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C3E896-65B6-F711-B5DC-10B7C96C8A56}"/>
              </a:ext>
            </a:extLst>
          </p:cNvPr>
          <p:cNvSpPr>
            <a:spLocks noGrp="1"/>
          </p:cNvSpPr>
          <p:nvPr>
            <p:ph sz="half" idx="2"/>
          </p:nvPr>
        </p:nvSpPr>
        <p:spPr>
          <a:xfrm>
            <a:off x="8771231" y="2362787"/>
            <a:ext cx="7954668" cy="6607674"/>
          </a:xfrm>
        </p:spPr>
        <p:txBody>
          <a:bodyPr>
            <a:normAutofit/>
          </a:bodyPr>
          <a:lstStyle/>
          <a:p>
            <a:pPr marL="0" indent="0">
              <a:buNone/>
            </a:pPr>
            <a:r>
              <a:rPr lang="en-US" sz="3600" b="1" spc="53">
                <a:solidFill>
                  <a:srgbClr val="2E50A2"/>
                </a:solidFill>
              </a:rPr>
              <a:t>Federal</a:t>
            </a:r>
          </a:p>
          <a:p>
            <a:pPr marL="694944" lvl="1" indent="-292608">
              <a:spcBef>
                <a:spcPts val="1000"/>
              </a:spcBef>
              <a:buFont typeface="Arial" panose="020B0604020202020204" pitchFamily="34" charset="0"/>
              <a:buChar char="•"/>
            </a:pPr>
            <a:r>
              <a:rPr lang="en-US" sz="3200" spc="49">
                <a:solidFill>
                  <a:srgbClr val="2E50A2"/>
                </a:solidFill>
              </a:rPr>
              <a:t>Pell Grant </a:t>
            </a:r>
            <a:r>
              <a:rPr lang="en-US" sz="2800" spc="49">
                <a:solidFill>
                  <a:srgbClr val="AD2954"/>
                </a:solidFill>
              </a:rPr>
              <a:t>($767 to $7,395)</a:t>
            </a:r>
          </a:p>
          <a:p>
            <a:pPr marL="694944" lvl="2" indent="-292608">
              <a:lnSpc>
                <a:spcPts val="4374"/>
              </a:lnSpc>
              <a:spcBef>
                <a:spcPts val="1000"/>
              </a:spcBef>
              <a:buFont typeface="Arial"/>
              <a:buChar char="•"/>
            </a:pPr>
            <a:r>
              <a:rPr lang="en-US" sz="3200" spc="49">
                <a:solidFill>
                  <a:srgbClr val="2E50A2"/>
                </a:solidFill>
              </a:rPr>
              <a:t>Supplemental Educational Opportunity Grant (SEOG) </a:t>
            </a:r>
            <a:r>
              <a:rPr lang="en-US" sz="2800" spc="49">
                <a:solidFill>
                  <a:srgbClr val="AD2954"/>
                </a:solidFill>
              </a:rPr>
              <a:t>($100 to $4,000)</a:t>
            </a:r>
          </a:p>
          <a:p>
            <a:pPr marL="694944" lvl="2" indent="-292608">
              <a:lnSpc>
                <a:spcPts val="4374"/>
              </a:lnSpc>
              <a:spcBef>
                <a:spcPts val="1000"/>
              </a:spcBef>
              <a:buFont typeface="Arial"/>
              <a:buChar char="•"/>
            </a:pPr>
            <a:r>
              <a:rPr lang="en-US" sz="3200" spc="49">
                <a:solidFill>
                  <a:srgbClr val="2E50A2"/>
                </a:solidFill>
              </a:rPr>
              <a:t>TEACH Grant </a:t>
            </a:r>
            <a:r>
              <a:rPr lang="en-US" sz="2800" spc="49">
                <a:solidFill>
                  <a:srgbClr val="AD2954"/>
                </a:solidFill>
              </a:rPr>
              <a:t>($3,772)</a:t>
            </a:r>
          </a:p>
          <a:p>
            <a:pPr marL="28575" lvl="1" indent="0">
              <a:spcBef>
                <a:spcPts val="3000"/>
              </a:spcBef>
              <a:buNone/>
            </a:pPr>
            <a:r>
              <a:rPr lang="en-US" sz="3600" b="1" spc="53">
                <a:solidFill>
                  <a:srgbClr val="2E50A2"/>
                </a:solidFill>
              </a:rPr>
              <a:t>State</a:t>
            </a:r>
            <a:endParaRPr lang="en-US" sz="2400" b="1" spc="53">
              <a:solidFill>
                <a:srgbClr val="2E50A2"/>
              </a:solidFill>
            </a:endParaRPr>
          </a:p>
          <a:p>
            <a:pPr marL="692150" lvl="2" indent="-292100">
              <a:spcBef>
                <a:spcPts val="1000"/>
              </a:spcBef>
              <a:buFont typeface="Arial"/>
              <a:buChar char="•"/>
            </a:pPr>
            <a:r>
              <a:rPr lang="en-US" sz="3200" spc="49">
                <a:solidFill>
                  <a:srgbClr val="2E50A2"/>
                </a:solidFill>
              </a:rPr>
              <a:t>21st Century Scholars</a:t>
            </a:r>
          </a:p>
          <a:p>
            <a:pPr marL="692150" lvl="2" indent="-292100">
              <a:spcBef>
                <a:spcPts val="1000"/>
              </a:spcBef>
              <a:buFont typeface="Arial"/>
              <a:buChar char="•"/>
            </a:pPr>
            <a:r>
              <a:rPr lang="en-US" sz="3200" spc="24">
                <a:solidFill>
                  <a:srgbClr val="2E50A2"/>
                </a:solidFill>
              </a:rPr>
              <a:t>Frank O’Bannon Grant</a:t>
            </a:r>
          </a:p>
          <a:p>
            <a:pPr marL="692150" lvl="2" indent="-292100">
              <a:spcBef>
                <a:spcPts val="1000"/>
              </a:spcBef>
              <a:buFont typeface="Arial"/>
              <a:buChar char="•"/>
            </a:pPr>
            <a:r>
              <a:rPr lang="en-US" sz="3200" spc="24">
                <a:solidFill>
                  <a:srgbClr val="2E50A2"/>
                </a:solidFill>
              </a:rPr>
              <a:t>Workforce Ready Grant</a:t>
            </a:r>
            <a:endParaRPr lang="en-US"/>
          </a:p>
        </p:txBody>
      </p:sp>
      <p:sp>
        <p:nvSpPr>
          <p:cNvPr id="3" name="Title 2">
            <a:extLst>
              <a:ext uri="{FF2B5EF4-FFF2-40B4-BE49-F238E27FC236}">
                <a16:creationId xmlns:a16="http://schemas.microsoft.com/office/drawing/2014/main" id="{23A7BCFC-4A16-197D-A734-38A68B6E73D0}"/>
              </a:ext>
            </a:extLst>
          </p:cNvPr>
          <p:cNvSpPr>
            <a:spLocks noGrp="1"/>
          </p:cNvSpPr>
          <p:nvPr>
            <p:ph type="title"/>
          </p:nvPr>
        </p:nvSpPr>
        <p:spPr>
          <a:xfrm>
            <a:off x="8877299" y="1219787"/>
            <a:ext cx="7848600" cy="1143000"/>
          </a:xfrm>
        </p:spPr>
        <p:txBody>
          <a:bodyPr/>
          <a:lstStyle/>
          <a:p>
            <a:r>
              <a:rPr lang="en-US" sz="6000">
                <a:solidFill>
                  <a:srgbClr val="19315C"/>
                </a:solidFill>
              </a:rPr>
              <a:t>Grants</a:t>
            </a:r>
            <a:endParaRPr lang="en-US">
              <a:solidFill>
                <a:srgbClr val="19315C"/>
              </a:solidFill>
            </a:endParaRPr>
          </a:p>
        </p:txBody>
      </p:sp>
      <p:sp>
        <p:nvSpPr>
          <p:cNvPr id="9" name="TextBox 16">
            <a:extLst>
              <a:ext uri="{FF2B5EF4-FFF2-40B4-BE49-F238E27FC236}">
                <a16:creationId xmlns:a16="http://schemas.microsoft.com/office/drawing/2014/main" id="{EFCAA3BE-5F4B-7FFC-B5C3-48B4FE9576B8}"/>
              </a:ext>
            </a:extLst>
          </p:cNvPr>
          <p:cNvSpPr txBox="1"/>
          <p:nvPr/>
        </p:nvSpPr>
        <p:spPr>
          <a:xfrm>
            <a:off x="8961732" y="8970461"/>
            <a:ext cx="6964067" cy="552908"/>
          </a:xfrm>
          <a:prstGeom prst="rect">
            <a:avLst/>
          </a:prstGeom>
        </p:spPr>
        <p:txBody>
          <a:bodyPr wrap="square" lIns="0" tIns="0" rIns="0" bIns="0" rtlCol="0" anchor="t">
            <a:spAutoFit/>
          </a:bodyPr>
          <a:lstStyle/>
          <a:p>
            <a:pPr algn="ctr">
              <a:lnSpc>
                <a:spcPts val="4199"/>
              </a:lnSpc>
            </a:pPr>
            <a:r>
              <a:rPr lang="en-US" sz="4400" b="1" spc="59" err="1">
                <a:solidFill>
                  <a:srgbClr val="AD2954"/>
                </a:solidFill>
                <a:latin typeface="+mj-lt"/>
              </a:rPr>
              <a:t>INvestEdIndiana.org</a:t>
            </a:r>
            <a:r>
              <a:rPr lang="en-US" sz="4400" b="1" spc="59">
                <a:solidFill>
                  <a:srgbClr val="AD2954"/>
                </a:solidFill>
                <a:latin typeface="+mj-lt"/>
              </a:rPr>
              <a:t>/Grants</a:t>
            </a:r>
          </a:p>
        </p:txBody>
      </p:sp>
      <p:grpSp>
        <p:nvGrpSpPr>
          <p:cNvPr id="12" name="Group 5">
            <a:extLst>
              <a:ext uri="{FF2B5EF4-FFF2-40B4-BE49-F238E27FC236}">
                <a16:creationId xmlns:a16="http://schemas.microsoft.com/office/drawing/2014/main" id="{27271383-35F5-72FC-634F-8C5A5C76DF75}"/>
              </a:ext>
            </a:extLst>
          </p:cNvPr>
          <p:cNvGrpSpPr/>
          <p:nvPr/>
        </p:nvGrpSpPr>
        <p:grpSpPr>
          <a:xfrm>
            <a:off x="-1" y="0"/>
            <a:ext cx="8176326" cy="10287000"/>
            <a:chOff x="1691599" y="4569342"/>
            <a:chExt cx="7777489" cy="9955759"/>
          </a:xfrm>
        </p:grpSpPr>
        <p:pic>
          <p:nvPicPr>
            <p:cNvPr id="13" name="Picture 6">
              <a:extLst>
                <a:ext uri="{FF2B5EF4-FFF2-40B4-BE49-F238E27FC236}">
                  <a16:creationId xmlns:a16="http://schemas.microsoft.com/office/drawing/2014/main" id="{09A0C65B-E6A0-1ABB-A9F0-C4AC6AAC6886}"/>
                </a:ext>
              </a:extLst>
            </p:cNvPr>
            <p:cNvPicPr>
              <a:picLocks noChangeAspect="1"/>
            </p:cNvPicPr>
            <p:nvPr/>
          </p:nvPicPr>
          <p:blipFill rotWithShape="1">
            <a:blip r:embed="rId2">
              <a:extLst>
                <a:ext uri="{28A0092B-C50C-407E-A947-70E740481C1C}">
                  <a14:useLocalDpi xmlns:a14="http://schemas.microsoft.com/office/drawing/2010/main" val="0"/>
                </a:ext>
              </a:extLst>
            </a:blip>
            <a:srcRect l="8683" t="8612" r="45638" b="3644"/>
            <a:stretch/>
          </p:blipFill>
          <p:spPr>
            <a:xfrm>
              <a:off x="1691599" y="4569342"/>
              <a:ext cx="7777489" cy="9955759"/>
            </a:xfrm>
            <a:prstGeom prst="rect">
              <a:avLst/>
            </a:prstGeom>
          </p:spPr>
        </p:pic>
      </p:grpSp>
    </p:spTree>
    <p:extLst>
      <p:ext uri="{BB962C8B-B14F-4D97-AF65-F5344CB8AC3E}">
        <p14:creationId xmlns:p14="http://schemas.microsoft.com/office/powerpoint/2010/main" val="1551745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65B02-CF63-F709-187C-741ED7C30AEA}"/>
              </a:ext>
            </a:extLst>
          </p:cNvPr>
          <p:cNvSpPr>
            <a:spLocks noGrp="1"/>
          </p:cNvSpPr>
          <p:nvPr>
            <p:ph type="title"/>
          </p:nvPr>
        </p:nvSpPr>
        <p:spPr>
          <a:xfrm>
            <a:off x="2973806" y="653715"/>
            <a:ext cx="10993534" cy="1143000"/>
          </a:xfrm>
        </p:spPr>
        <p:txBody>
          <a:bodyPr/>
          <a:lstStyle/>
          <a:p>
            <a:r>
              <a:rPr lang="en-US"/>
              <a:t>Credit Completion</a:t>
            </a:r>
            <a:endParaRPr lang="en-US">
              <a:cs typeface="Calibri"/>
            </a:endParaRPr>
          </a:p>
        </p:txBody>
      </p:sp>
      <p:sp>
        <p:nvSpPr>
          <p:cNvPr id="3" name="Text Placeholder 2">
            <a:extLst>
              <a:ext uri="{FF2B5EF4-FFF2-40B4-BE49-F238E27FC236}">
                <a16:creationId xmlns:a16="http://schemas.microsoft.com/office/drawing/2014/main" id="{9B6941E0-C731-FF6D-D153-B47F41F549A0}"/>
              </a:ext>
            </a:extLst>
          </p:cNvPr>
          <p:cNvSpPr>
            <a:spLocks noGrp="1"/>
          </p:cNvSpPr>
          <p:nvPr>
            <p:ph type="body" sz="quarter" idx="12"/>
          </p:nvPr>
        </p:nvSpPr>
        <p:spPr>
          <a:xfrm>
            <a:off x="848227" y="1957000"/>
            <a:ext cx="16437726" cy="848363"/>
          </a:xfrm>
        </p:spPr>
        <p:txBody>
          <a:bodyPr vert="horz" lIns="91440" tIns="45720" rIns="91440" bIns="45720" rtlCol="0" anchor="t">
            <a:normAutofit fontScale="92500"/>
          </a:bodyPr>
          <a:lstStyle/>
          <a:p>
            <a:pPr marL="0" indent="0">
              <a:buNone/>
            </a:pPr>
            <a:r>
              <a:rPr lang="en-US" sz="3200" b="1" i="0" spc="50">
                <a:solidFill>
                  <a:srgbClr val="2E50A2"/>
                </a:solidFill>
                <a:latin typeface="+mn-lt"/>
              </a:rPr>
              <a:t>Complete 30 credit hours each year to maintain maximum grant eligibility &amp; graduate on time.</a:t>
            </a:r>
            <a:endParaRPr lang="en-US" sz="3200" b="1" i="0" spc="50">
              <a:solidFill>
                <a:srgbClr val="2E50A2"/>
              </a:solidFill>
              <a:latin typeface="+mn-lt"/>
              <a:cs typeface="Calibri"/>
            </a:endParaRPr>
          </a:p>
          <a:p>
            <a:pPr marL="0" indent="0">
              <a:buNone/>
            </a:pPr>
            <a:endParaRPr lang="en-US" sz="3200" b="1" i="0">
              <a:latin typeface="+mn-lt"/>
            </a:endParaRPr>
          </a:p>
        </p:txBody>
      </p:sp>
      <p:sp>
        <p:nvSpPr>
          <p:cNvPr id="5" name="AutoShape 3">
            <a:extLst>
              <a:ext uri="{FF2B5EF4-FFF2-40B4-BE49-F238E27FC236}">
                <a16:creationId xmlns:a16="http://schemas.microsoft.com/office/drawing/2014/main" id="{9871E353-703F-EB30-0E1F-4D091C47D867}"/>
              </a:ext>
            </a:extLst>
          </p:cNvPr>
          <p:cNvSpPr/>
          <p:nvPr/>
        </p:nvSpPr>
        <p:spPr>
          <a:xfrm rot="-5400000">
            <a:off x="-1594855" y="6505252"/>
            <a:ext cx="6420495" cy="0"/>
          </a:xfrm>
          <a:prstGeom prst="line">
            <a:avLst/>
          </a:prstGeom>
          <a:ln w="95250" cap="rnd">
            <a:solidFill>
              <a:srgbClr val="1B315C"/>
            </a:solidFill>
            <a:prstDash val="solid"/>
            <a:headEnd type="none" w="sm" len="sm"/>
            <a:tailEnd type="none" w="sm" len="sm"/>
          </a:ln>
        </p:spPr>
      </p:sp>
      <p:grpSp>
        <p:nvGrpSpPr>
          <p:cNvPr id="6" name="Group 4">
            <a:extLst>
              <a:ext uri="{FF2B5EF4-FFF2-40B4-BE49-F238E27FC236}">
                <a16:creationId xmlns:a16="http://schemas.microsoft.com/office/drawing/2014/main" id="{A6011739-EF32-9D3D-641C-3262EE395114}"/>
              </a:ext>
            </a:extLst>
          </p:cNvPr>
          <p:cNvGrpSpPr/>
          <p:nvPr/>
        </p:nvGrpSpPr>
        <p:grpSpPr>
          <a:xfrm rot="-5400000">
            <a:off x="910118" y="4999273"/>
            <a:ext cx="1387152" cy="1387152"/>
            <a:chOff x="0" y="0"/>
            <a:chExt cx="6350000" cy="6350000"/>
          </a:xfrm>
        </p:grpSpPr>
        <p:sp>
          <p:nvSpPr>
            <p:cNvPr id="7" name="Freeform 5">
              <a:extLst>
                <a:ext uri="{FF2B5EF4-FFF2-40B4-BE49-F238E27FC236}">
                  <a16:creationId xmlns:a16="http://schemas.microsoft.com/office/drawing/2014/main" id="{257AE992-73C2-151D-4550-F584727140F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315C"/>
            </a:solidFill>
          </p:spPr>
        </p:sp>
      </p:grpSp>
      <p:grpSp>
        <p:nvGrpSpPr>
          <p:cNvPr id="8" name="Group 6">
            <a:extLst>
              <a:ext uri="{FF2B5EF4-FFF2-40B4-BE49-F238E27FC236}">
                <a16:creationId xmlns:a16="http://schemas.microsoft.com/office/drawing/2014/main" id="{F5B029D1-6C49-93C4-FB7D-C139ECB4A42E}"/>
              </a:ext>
            </a:extLst>
          </p:cNvPr>
          <p:cNvGrpSpPr/>
          <p:nvPr/>
        </p:nvGrpSpPr>
        <p:grpSpPr>
          <a:xfrm rot="-5400000">
            <a:off x="910118" y="6627204"/>
            <a:ext cx="1387152" cy="1387152"/>
            <a:chOff x="0" y="0"/>
            <a:chExt cx="6350000" cy="6350000"/>
          </a:xfrm>
        </p:grpSpPr>
        <p:sp>
          <p:nvSpPr>
            <p:cNvPr id="9" name="Freeform 7">
              <a:extLst>
                <a:ext uri="{FF2B5EF4-FFF2-40B4-BE49-F238E27FC236}">
                  <a16:creationId xmlns:a16="http://schemas.microsoft.com/office/drawing/2014/main" id="{0704F0AA-ACCD-4826-114A-F3FFD03ACA2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315C"/>
            </a:solidFill>
          </p:spPr>
        </p:sp>
      </p:grpSp>
      <p:grpSp>
        <p:nvGrpSpPr>
          <p:cNvPr id="10" name="Group 8">
            <a:extLst>
              <a:ext uri="{FF2B5EF4-FFF2-40B4-BE49-F238E27FC236}">
                <a16:creationId xmlns:a16="http://schemas.microsoft.com/office/drawing/2014/main" id="{285FDFF4-401F-801B-12EF-4EF1539D3538}"/>
              </a:ext>
            </a:extLst>
          </p:cNvPr>
          <p:cNvGrpSpPr/>
          <p:nvPr/>
        </p:nvGrpSpPr>
        <p:grpSpPr>
          <a:xfrm rot="-5400000">
            <a:off x="910118" y="3373466"/>
            <a:ext cx="1387152" cy="1387152"/>
            <a:chOff x="0" y="0"/>
            <a:chExt cx="6350000" cy="6350000"/>
          </a:xfrm>
        </p:grpSpPr>
        <p:sp>
          <p:nvSpPr>
            <p:cNvPr id="11" name="Freeform 9">
              <a:extLst>
                <a:ext uri="{FF2B5EF4-FFF2-40B4-BE49-F238E27FC236}">
                  <a16:creationId xmlns:a16="http://schemas.microsoft.com/office/drawing/2014/main" id="{E8FC7F7B-5575-B4DF-277E-5FEA7D3C9A14}"/>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315C"/>
            </a:solidFill>
          </p:spPr>
        </p:sp>
      </p:grpSp>
      <p:grpSp>
        <p:nvGrpSpPr>
          <p:cNvPr id="12" name="Group 10">
            <a:extLst>
              <a:ext uri="{FF2B5EF4-FFF2-40B4-BE49-F238E27FC236}">
                <a16:creationId xmlns:a16="http://schemas.microsoft.com/office/drawing/2014/main" id="{280A6B3E-8FFD-0344-A0EA-8882F9737EB7}"/>
              </a:ext>
            </a:extLst>
          </p:cNvPr>
          <p:cNvGrpSpPr/>
          <p:nvPr/>
        </p:nvGrpSpPr>
        <p:grpSpPr>
          <a:xfrm rot="-5400000">
            <a:off x="910118" y="8253010"/>
            <a:ext cx="1387152" cy="1387152"/>
            <a:chOff x="0" y="0"/>
            <a:chExt cx="6350000" cy="6350000"/>
          </a:xfrm>
        </p:grpSpPr>
        <p:sp>
          <p:nvSpPr>
            <p:cNvPr id="13" name="Freeform 11">
              <a:extLst>
                <a:ext uri="{FF2B5EF4-FFF2-40B4-BE49-F238E27FC236}">
                  <a16:creationId xmlns:a16="http://schemas.microsoft.com/office/drawing/2014/main" id="{83EDFA0A-8FF1-27A6-44D6-2E88D3D44E6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315C"/>
            </a:solidFill>
          </p:spPr>
        </p:sp>
      </p:grpSp>
      <p:sp>
        <p:nvSpPr>
          <p:cNvPr id="17" name="TextBox 17">
            <a:extLst>
              <a:ext uri="{FF2B5EF4-FFF2-40B4-BE49-F238E27FC236}">
                <a16:creationId xmlns:a16="http://schemas.microsoft.com/office/drawing/2014/main" id="{E5C1E05C-0972-7F1D-C0AE-AA01BA9468D1}"/>
              </a:ext>
            </a:extLst>
          </p:cNvPr>
          <p:cNvSpPr txBox="1"/>
          <p:nvPr/>
        </p:nvSpPr>
        <p:spPr>
          <a:xfrm>
            <a:off x="1570027" y="2815307"/>
            <a:ext cx="3241123" cy="439223"/>
          </a:xfrm>
          <a:prstGeom prst="rect">
            <a:avLst/>
          </a:prstGeom>
        </p:spPr>
        <p:txBody>
          <a:bodyPr lIns="0" tIns="0" rIns="0" bIns="0" rtlCol="0" anchor="t">
            <a:spAutoFit/>
          </a:bodyPr>
          <a:lstStyle/>
          <a:p>
            <a:pPr algn="ctr">
              <a:lnSpc>
                <a:spcPts val="3250"/>
              </a:lnSpc>
            </a:pPr>
            <a:r>
              <a:rPr lang="en-US" sz="3600" b="1" spc="50">
                <a:solidFill>
                  <a:srgbClr val="AD2954"/>
                </a:solidFill>
              </a:rPr>
              <a:t>On Time</a:t>
            </a:r>
          </a:p>
        </p:txBody>
      </p:sp>
      <p:sp>
        <p:nvSpPr>
          <p:cNvPr id="19" name="TextBox 19">
            <a:extLst>
              <a:ext uri="{FF2B5EF4-FFF2-40B4-BE49-F238E27FC236}">
                <a16:creationId xmlns:a16="http://schemas.microsoft.com/office/drawing/2014/main" id="{D1319D86-755E-368E-CF5B-252B8B8CAF72}"/>
              </a:ext>
            </a:extLst>
          </p:cNvPr>
          <p:cNvSpPr txBox="1"/>
          <p:nvPr/>
        </p:nvSpPr>
        <p:spPr>
          <a:xfrm>
            <a:off x="2396610" y="3627294"/>
            <a:ext cx="3658656" cy="846386"/>
          </a:xfrm>
          <a:prstGeom prst="rect">
            <a:avLst/>
          </a:prstGeom>
        </p:spPr>
        <p:txBody>
          <a:bodyPr lIns="0" tIns="0" rIns="0" bIns="0" rtlCol="0" anchor="t">
            <a:spAutoFit/>
          </a:bodyPr>
          <a:lstStyle/>
          <a:p>
            <a:pPr marL="539751" lvl="1" indent="-269876">
              <a:lnSpc>
                <a:spcPts val="3250"/>
              </a:lnSpc>
              <a:buFont typeface="Arial"/>
              <a:buChar char="•"/>
            </a:pPr>
            <a:r>
              <a:rPr lang="en-US" sz="2800" spc="50">
                <a:solidFill>
                  <a:srgbClr val="2E50A2"/>
                </a:solidFill>
              </a:rPr>
              <a:t>15 Credits - </a:t>
            </a:r>
            <a:r>
              <a:rPr lang="en-US" sz="2800" spc="50">
                <a:solidFill>
                  <a:srgbClr val="FBAE17"/>
                </a:solidFill>
              </a:rPr>
              <a:t>Fall</a:t>
            </a:r>
          </a:p>
          <a:p>
            <a:pPr marL="539751" lvl="1" indent="-269876">
              <a:lnSpc>
                <a:spcPts val="3250"/>
              </a:lnSpc>
              <a:buFont typeface="Arial"/>
              <a:buChar char="•"/>
            </a:pPr>
            <a:r>
              <a:rPr lang="en-US" sz="2800" spc="50">
                <a:solidFill>
                  <a:srgbClr val="2E50A2"/>
                </a:solidFill>
              </a:rPr>
              <a:t>15 Credits - </a:t>
            </a:r>
            <a:r>
              <a:rPr lang="en-US" sz="2800" spc="50">
                <a:solidFill>
                  <a:srgbClr val="18A9A3"/>
                </a:solidFill>
              </a:rPr>
              <a:t>Spring</a:t>
            </a:r>
          </a:p>
        </p:txBody>
      </p:sp>
      <p:sp>
        <p:nvSpPr>
          <p:cNvPr id="21" name="TextBox 21">
            <a:extLst>
              <a:ext uri="{FF2B5EF4-FFF2-40B4-BE49-F238E27FC236}">
                <a16:creationId xmlns:a16="http://schemas.microsoft.com/office/drawing/2014/main" id="{AC52187F-CC29-FE5E-EC8D-52B9D35AE87B}"/>
              </a:ext>
            </a:extLst>
          </p:cNvPr>
          <p:cNvSpPr txBox="1"/>
          <p:nvPr/>
        </p:nvSpPr>
        <p:spPr>
          <a:xfrm>
            <a:off x="2396610" y="5192645"/>
            <a:ext cx="3658656" cy="846386"/>
          </a:xfrm>
          <a:prstGeom prst="rect">
            <a:avLst/>
          </a:prstGeom>
        </p:spPr>
        <p:txBody>
          <a:bodyPr lIns="0" tIns="0" rIns="0" bIns="0" rtlCol="0" anchor="t">
            <a:spAutoFit/>
          </a:bodyPr>
          <a:lstStyle/>
          <a:p>
            <a:pPr marL="539751" lvl="1" indent="-269876">
              <a:lnSpc>
                <a:spcPts val="3250"/>
              </a:lnSpc>
              <a:buFont typeface="Arial"/>
              <a:buChar char="•"/>
            </a:pPr>
            <a:r>
              <a:rPr lang="en-US" sz="2800" spc="50">
                <a:solidFill>
                  <a:srgbClr val="2E50A2"/>
                </a:solidFill>
              </a:rPr>
              <a:t>15 Credits - </a:t>
            </a:r>
            <a:r>
              <a:rPr lang="en-US" sz="2800" spc="50">
                <a:solidFill>
                  <a:srgbClr val="FBAE17"/>
                </a:solidFill>
              </a:rPr>
              <a:t>Fall</a:t>
            </a:r>
          </a:p>
          <a:p>
            <a:pPr marL="539751" lvl="1" indent="-269876">
              <a:lnSpc>
                <a:spcPts val="3250"/>
              </a:lnSpc>
              <a:buFont typeface="Arial"/>
              <a:buChar char="•"/>
            </a:pPr>
            <a:r>
              <a:rPr lang="en-US" sz="2800" spc="50">
                <a:solidFill>
                  <a:srgbClr val="2E50A2"/>
                </a:solidFill>
              </a:rPr>
              <a:t>15 Credits - </a:t>
            </a:r>
            <a:r>
              <a:rPr lang="en-US" sz="2800" spc="50">
                <a:solidFill>
                  <a:srgbClr val="18A9A3"/>
                </a:solidFill>
              </a:rPr>
              <a:t>Spring</a:t>
            </a:r>
          </a:p>
        </p:txBody>
      </p:sp>
      <p:sp>
        <p:nvSpPr>
          <p:cNvPr id="23" name="TextBox 23">
            <a:extLst>
              <a:ext uri="{FF2B5EF4-FFF2-40B4-BE49-F238E27FC236}">
                <a16:creationId xmlns:a16="http://schemas.microsoft.com/office/drawing/2014/main" id="{44D274BE-DC84-23BD-D80D-D9C7E016CA76}"/>
              </a:ext>
            </a:extLst>
          </p:cNvPr>
          <p:cNvSpPr txBox="1"/>
          <p:nvPr/>
        </p:nvSpPr>
        <p:spPr>
          <a:xfrm>
            <a:off x="2396610" y="6896907"/>
            <a:ext cx="3658656" cy="846386"/>
          </a:xfrm>
          <a:prstGeom prst="rect">
            <a:avLst/>
          </a:prstGeom>
        </p:spPr>
        <p:txBody>
          <a:bodyPr lIns="0" tIns="0" rIns="0" bIns="0" rtlCol="0" anchor="t">
            <a:spAutoFit/>
          </a:bodyPr>
          <a:lstStyle/>
          <a:p>
            <a:pPr marL="539751" lvl="1" indent="-269876">
              <a:lnSpc>
                <a:spcPts val="3250"/>
              </a:lnSpc>
              <a:buFont typeface="Arial"/>
              <a:buChar char="•"/>
            </a:pPr>
            <a:r>
              <a:rPr lang="en-US" sz="2800" spc="50">
                <a:solidFill>
                  <a:srgbClr val="2E50A2"/>
                </a:solidFill>
              </a:rPr>
              <a:t>15 Credits - </a:t>
            </a:r>
            <a:r>
              <a:rPr lang="en-US" sz="2800" spc="50">
                <a:solidFill>
                  <a:srgbClr val="FBAE17"/>
                </a:solidFill>
              </a:rPr>
              <a:t>Fall</a:t>
            </a:r>
          </a:p>
          <a:p>
            <a:pPr marL="539751" lvl="1" indent="-269876">
              <a:lnSpc>
                <a:spcPts val="3250"/>
              </a:lnSpc>
              <a:buFont typeface="Arial"/>
              <a:buChar char="•"/>
            </a:pPr>
            <a:r>
              <a:rPr lang="en-US" sz="2800" spc="50">
                <a:solidFill>
                  <a:srgbClr val="2E50A2"/>
                </a:solidFill>
              </a:rPr>
              <a:t>15 Credits - </a:t>
            </a:r>
            <a:r>
              <a:rPr lang="en-US" sz="2800" spc="50">
                <a:solidFill>
                  <a:srgbClr val="18A9A3"/>
                </a:solidFill>
              </a:rPr>
              <a:t>Spring</a:t>
            </a:r>
          </a:p>
        </p:txBody>
      </p:sp>
      <p:sp>
        <p:nvSpPr>
          <p:cNvPr id="25" name="TextBox 25">
            <a:extLst>
              <a:ext uri="{FF2B5EF4-FFF2-40B4-BE49-F238E27FC236}">
                <a16:creationId xmlns:a16="http://schemas.microsoft.com/office/drawing/2014/main" id="{74EBDD13-74E0-E885-9DD5-18DAAA7CC678}"/>
              </a:ext>
            </a:extLst>
          </p:cNvPr>
          <p:cNvSpPr txBox="1"/>
          <p:nvPr/>
        </p:nvSpPr>
        <p:spPr>
          <a:xfrm>
            <a:off x="2396610" y="8522713"/>
            <a:ext cx="3658656" cy="846386"/>
          </a:xfrm>
          <a:prstGeom prst="rect">
            <a:avLst/>
          </a:prstGeom>
        </p:spPr>
        <p:txBody>
          <a:bodyPr lIns="0" tIns="0" rIns="0" bIns="0" rtlCol="0" anchor="t">
            <a:spAutoFit/>
          </a:bodyPr>
          <a:lstStyle/>
          <a:p>
            <a:pPr marL="539751" lvl="1" indent="-269876">
              <a:lnSpc>
                <a:spcPts val="3250"/>
              </a:lnSpc>
              <a:buFont typeface="Arial"/>
              <a:buChar char="•"/>
            </a:pPr>
            <a:r>
              <a:rPr lang="en-US" sz="2800" spc="50">
                <a:solidFill>
                  <a:srgbClr val="2E50A2"/>
                </a:solidFill>
              </a:rPr>
              <a:t>15 Credits - </a:t>
            </a:r>
            <a:r>
              <a:rPr lang="en-US" sz="2800" spc="50">
                <a:solidFill>
                  <a:srgbClr val="FBAE17"/>
                </a:solidFill>
              </a:rPr>
              <a:t>Fall</a:t>
            </a:r>
          </a:p>
          <a:p>
            <a:pPr marL="539751" lvl="1" indent="-269876">
              <a:lnSpc>
                <a:spcPts val="3250"/>
              </a:lnSpc>
              <a:buFont typeface="Arial"/>
              <a:buChar char="•"/>
            </a:pPr>
            <a:r>
              <a:rPr lang="en-US" sz="2800" spc="50">
                <a:solidFill>
                  <a:srgbClr val="2E50A2"/>
                </a:solidFill>
              </a:rPr>
              <a:t>15 Credits - </a:t>
            </a:r>
            <a:r>
              <a:rPr lang="en-US" sz="2800" spc="50">
                <a:solidFill>
                  <a:srgbClr val="18A9A3"/>
                </a:solidFill>
              </a:rPr>
              <a:t>Spring</a:t>
            </a:r>
          </a:p>
        </p:txBody>
      </p:sp>
      <p:sp>
        <p:nvSpPr>
          <p:cNvPr id="44" name="TextBox 28">
            <a:extLst>
              <a:ext uri="{FF2B5EF4-FFF2-40B4-BE49-F238E27FC236}">
                <a16:creationId xmlns:a16="http://schemas.microsoft.com/office/drawing/2014/main" id="{759387BA-3E90-3AF7-8659-EFE923A29152}"/>
              </a:ext>
            </a:extLst>
          </p:cNvPr>
          <p:cNvSpPr txBox="1"/>
          <p:nvPr/>
        </p:nvSpPr>
        <p:spPr>
          <a:xfrm>
            <a:off x="0" y="3627294"/>
            <a:ext cx="3241123" cy="800219"/>
          </a:xfrm>
          <a:prstGeom prst="rect">
            <a:avLst/>
          </a:prstGeom>
        </p:spPr>
        <p:txBody>
          <a:bodyPr lIns="0" tIns="0" rIns="0" bIns="0" rtlCol="0" anchor="t">
            <a:spAutoFit/>
          </a:bodyPr>
          <a:lstStyle/>
          <a:p>
            <a:pPr algn="ctr"/>
            <a:r>
              <a:rPr lang="en-US" sz="2800" b="1" spc="50">
                <a:solidFill>
                  <a:srgbClr val="FBAE17"/>
                </a:solidFill>
              </a:rPr>
              <a:t>30</a:t>
            </a:r>
          </a:p>
          <a:p>
            <a:pPr algn="ctr"/>
            <a:r>
              <a:rPr lang="en-US" sz="2400" b="1" spc="50">
                <a:solidFill>
                  <a:srgbClr val="FBAE17"/>
                </a:solidFill>
              </a:rPr>
              <a:t>Credits</a:t>
            </a:r>
          </a:p>
        </p:txBody>
      </p:sp>
      <p:sp>
        <p:nvSpPr>
          <p:cNvPr id="4" name="TextBox 28">
            <a:extLst>
              <a:ext uri="{FF2B5EF4-FFF2-40B4-BE49-F238E27FC236}">
                <a16:creationId xmlns:a16="http://schemas.microsoft.com/office/drawing/2014/main" id="{CF6D2995-2FCD-3B29-9B11-FBFE1793E90B}"/>
              </a:ext>
            </a:extLst>
          </p:cNvPr>
          <p:cNvSpPr txBox="1"/>
          <p:nvPr/>
        </p:nvSpPr>
        <p:spPr>
          <a:xfrm>
            <a:off x="-16868" y="5205196"/>
            <a:ext cx="3241123" cy="800219"/>
          </a:xfrm>
          <a:prstGeom prst="rect">
            <a:avLst/>
          </a:prstGeom>
        </p:spPr>
        <p:txBody>
          <a:bodyPr lIns="0" tIns="0" rIns="0" bIns="0" rtlCol="0" anchor="t">
            <a:spAutoFit/>
          </a:bodyPr>
          <a:lstStyle/>
          <a:p>
            <a:pPr algn="ctr"/>
            <a:r>
              <a:rPr lang="en-US" sz="2800" b="1" spc="50">
                <a:solidFill>
                  <a:srgbClr val="FBAE17"/>
                </a:solidFill>
              </a:rPr>
              <a:t>60</a:t>
            </a:r>
          </a:p>
          <a:p>
            <a:pPr algn="ctr"/>
            <a:r>
              <a:rPr lang="en-US" sz="2400" b="1" spc="50">
                <a:solidFill>
                  <a:srgbClr val="FBAE17"/>
                </a:solidFill>
              </a:rPr>
              <a:t>Credits</a:t>
            </a:r>
          </a:p>
        </p:txBody>
      </p:sp>
      <p:sp>
        <p:nvSpPr>
          <p:cNvPr id="48" name="TextBox 28">
            <a:extLst>
              <a:ext uri="{FF2B5EF4-FFF2-40B4-BE49-F238E27FC236}">
                <a16:creationId xmlns:a16="http://schemas.microsoft.com/office/drawing/2014/main" id="{7F6A576C-9005-6640-F458-422107611E8F}"/>
              </a:ext>
            </a:extLst>
          </p:cNvPr>
          <p:cNvSpPr txBox="1"/>
          <p:nvPr/>
        </p:nvSpPr>
        <p:spPr>
          <a:xfrm>
            <a:off x="-16869" y="6865450"/>
            <a:ext cx="3241123" cy="800219"/>
          </a:xfrm>
          <a:prstGeom prst="rect">
            <a:avLst/>
          </a:prstGeom>
        </p:spPr>
        <p:txBody>
          <a:bodyPr lIns="0" tIns="0" rIns="0" bIns="0" rtlCol="0" anchor="t">
            <a:spAutoFit/>
          </a:bodyPr>
          <a:lstStyle/>
          <a:p>
            <a:pPr algn="ctr"/>
            <a:r>
              <a:rPr lang="en-US" sz="2800" b="1" spc="50">
                <a:solidFill>
                  <a:srgbClr val="FBAE17"/>
                </a:solidFill>
              </a:rPr>
              <a:t>90</a:t>
            </a:r>
          </a:p>
          <a:p>
            <a:pPr algn="ctr"/>
            <a:r>
              <a:rPr lang="en-US" sz="2400" b="1" spc="50">
                <a:solidFill>
                  <a:srgbClr val="FBAE17"/>
                </a:solidFill>
              </a:rPr>
              <a:t>Credits</a:t>
            </a:r>
          </a:p>
        </p:txBody>
      </p:sp>
      <p:sp>
        <p:nvSpPr>
          <p:cNvPr id="49" name="TextBox 28">
            <a:extLst>
              <a:ext uri="{FF2B5EF4-FFF2-40B4-BE49-F238E27FC236}">
                <a16:creationId xmlns:a16="http://schemas.microsoft.com/office/drawing/2014/main" id="{AA91487D-1227-7B17-FBC2-51ADC253FADF}"/>
              </a:ext>
            </a:extLst>
          </p:cNvPr>
          <p:cNvSpPr txBox="1"/>
          <p:nvPr/>
        </p:nvSpPr>
        <p:spPr>
          <a:xfrm>
            <a:off x="0" y="8523545"/>
            <a:ext cx="3241123" cy="800219"/>
          </a:xfrm>
          <a:prstGeom prst="rect">
            <a:avLst/>
          </a:prstGeom>
        </p:spPr>
        <p:txBody>
          <a:bodyPr lIns="0" tIns="0" rIns="0" bIns="0" rtlCol="0" anchor="t">
            <a:spAutoFit/>
          </a:bodyPr>
          <a:lstStyle/>
          <a:p>
            <a:pPr algn="ctr"/>
            <a:r>
              <a:rPr lang="en-US" sz="2800" b="1" spc="50">
                <a:solidFill>
                  <a:srgbClr val="FBAE17"/>
                </a:solidFill>
              </a:rPr>
              <a:t>120</a:t>
            </a:r>
          </a:p>
          <a:p>
            <a:pPr algn="ctr"/>
            <a:r>
              <a:rPr lang="en-US" sz="2400" b="1" spc="50">
                <a:solidFill>
                  <a:srgbClr val="FBAE17"/>
                </a:solidFill>
              </a:rPr>
              <a:t>Credits</a:t>
            </a:r>
          </a:p>
        </p:txBody>
      </p:sp>
      <p:grpSp>
        <p:nvGrpSpPr>
          <p:cNvPr id="37" name="Group 36">
            <a:extLst>
              <a:ext uri="{FF2B5EF4-FFF2-40B4-BE49-F238E27FC236}">
                <a16:creationId xmlns:a16="http://schemas.microsoft.com/office/drawing/2014/main" id="{A4CAD91A-E7BA-39B4-CD7B-628242BD5DCD}"/>
              </a:ext>
            </a:extLst>
          </p:cNvPr>
          <p:cNvGrpSpPr/>
          <p:nvPr/>
        </p:nvGrpSpPr>
        <p:grpSpPr>
          <a:xfrm>
            <a:off x="11232415" y="2815307"/>
            <a:ext cx="6055035" cy="6900192"/>
            <a:chOff x="11232415" y="2815307"/>
            <a:chExt cx="6055035" cy="6900192"/>
          </a:xfrm>
        </p:grpSpPr>
        <p:sp>
          <p:nvSpPr>
            <p:cNvPr id="18" name="TextBox 18">
              <a:extLst>
                <a:ext uri="{FF2B5EF4-FFF2-40B4-BE49-F238E27FC236}">
                  <a16:creationId xmlns:a16="http://schemas.microsoft.com/office/drawing/2014/main" id="{A1701A35-30A0-1D71-ED1E-47C66348BFD8}"/>
                </a:ext>
              </a:extLst>
            </p:cNvPr>
            <p:cNvSpPr txBox="1"/>
            <p:nvPr/>
          </p:nvSpPr>
          <p:spPr>
            <a:xfrm>
              <a:off x="13129645" y="2815307"/>
              <a:ext cx="3241123" cy="439223"/>
            </a:xfrm>
            <a:prstGeom prst="rect">
              <a:avLst/>
            </a:prstGeom>
          </p:spPr>
          <p:txBody>
            <a:bodyPr lIns="0" tIns="0" rIns="0" bIns="0" rtlCol="0" anchor="t">
              <a:spAutoFit/>
            </a:bodyPr>
            <a:lstStyle/>
            <a:p>
              <a:pPr algn="ctr">
                <a:lnSpc>
                  <a:spcPts val="3250"/>
                </a:lnSpc>
              </a:pPr>
              <a:r>
                <a:rPr lang="en-US" sz="3600" b="1" spc="50">
                  <a:solidFill>
                    <a:srgbClr val="AD2954"/>
                  </a:solidFill>
                </a:rPr>
                <a:t>Full Time</a:t>
              </a:r>
            </a:p>
          </p:txBody>
        </p:sp>
        <p:sp>
          <p:nvSpPr>
            <p:cNvPr id="20" name="TextBox 20">
              <a:extLst>
                <a:ext uri="{FF2B5EF4-FFF2-40B4-BE49-F238E27FC236}">
                  <a16:creationId xmlns:a16="http://schemas.microsoft.com/office/drawing/2014/main" id="{0A6E6F1D-7E0D-A3FA-5452-EE65A3A64711}"/>
                </a:ext>
              </a:extLst>
            </p:cNvPr>
            <p:cNvSpPr txBox="1"/>
            <p:nvPr/>
          </p:nvSpPr>
          <p:spPr>
            <a:xfrm>
              <a:off x="13594305" y="3467100"/>
              <a:ext cx="3658656" cy="846386"/>
            </a:xfrm>
            <a:prstGeom prst="rect">
              <a:avLst/>
            </a:prstGeom>
          </p:spPr>
          <p:txBody>
            <a:bodyPr lIns="0" tIns="0" rIns="0" bIns="0" rtlCol="0" anchor="t">
              <a:spAutoFit/>
            </a:bodyPr>
            <a:lstStyle/>
            <a:p>
              <a:pPr marL="539751" lvl="1" indent="-269876">
                <a:lnSpc>
                  <a:spcPts val="3250"/>
                </a:lnSpc>
                <a:buFont typeface="Arial"/>
                <a:buChar char="•"/>
              </a:pPr>
              <a:r>
                <a:rPr lang="en-US" sz="2800" spc="50">
                  <a:solidFill>
                    <a:srgbClr val="2E50A2"/>
                  </a:solidFill>
                </a:rPr>
                <a:t>12 Credits - </a:t>
              </a:r>
              <a:r>
                <a:rPr lang="en-US" sz="2800" spc="50">
                  <a:solidFill>
                    <a:srgbClr val="FBAE17"/>
                  </a:solidFill>
                </a:rPr>
                <a:t>Fall</a:t>
              </a:r>
            </a:p>
            <a:p>
              <a:pPr marL="539751" lvl="1" indent="-269876">
                <a:lnSpc>
                  <a:spcPts val="3250"/>
                </a:lnSpc>
                <a:buFont typeface="Arial"/>
                <a:buChar char="•"/>
              </a:pPr>
              <a:r>
                <a:rPr lang="en-US" sz="2800" spc="50">
                  <a:solidFill>
                    <a:srgbClr val="2E50A2"/>
                  </a:solidFill>
                </a:rPr>
                <a:t>12 Credits - </a:t>
              </a:r>
              <a:r>
                <a:rPr lang="en-US" sz="2800" spc="50">
                  <a:solidFill>
                    <a:srgbClr val="18A9A3"/>
                  </a:solidFill>
                </a:rPr>
                <a:t>Spring</a:t>
              </a:r>
            </a:p>
          </p:txBody>
        </p:sp>
        <p:sp>
          <p:nvSpPr>
            <p:cNvPr id="22" name="TextBox 22">
              <a:extLst>
                <a:ext uri="{FF2B5EF4-FFF2-40B4-BE49-F238E27FC236}">
                  <a16:creationId xmlns:a16="http://schemas.microsoft.com/office/drawing/2014/main" id="{B5C4A9FA-AC1C-A47B-5B5F-7517A5B8C1B6}"/>
                </a:ext>
              </a:extLst>
            </p:cNvPr>
            <p:cNvSpPr txBox="1"/>
            <p:nvPr/>
          </p:nvSpPr>
          <p:spPr>
            <a:xfrm>
              <a:off x="13594305" y="4762500"/>
              <a:ext cx="3658656" cy="846386"/>
            </a:xfrm>
            <a:prstGeom prst="rect">
              <a:avLst/>
            </a:prstGeom>
          </p:spPr>
          <p:txBody>
            <a:bodyPr lIns="0" tIns="0" rIns="0" bIns="0" rtlCol="0" anchor="t">
              <a:spAutoFit/>
            </a:bodyPr>
            <a:lstStyle/>
            <a:p>
              <a:pPr marL="539751" lvl="1" indent="-269876">
                <a:lnSpc>
                  <a:spcPts val="3250"/>
                </a:lnSpc>
                <a:buFont typeface="Arial"/>
                <a:buChar char="•"/>
              </a:pPr>
              <a:r>
                <a:rPr lang="en-US" sz="2800" spc="50">
                  <a:solidFill>
                    <a:srgbClr val="2E50A2"/>
                  </a:solidFill>
                </a:rPr>
                <a:t>12 Credits - </a:t>
              </a:r>
              <a:r>
                <a:rPr lang="en-US" sz="2800" spc="50">
                  <a:solidFill>
                    <a:srgbClr val="FBAE17"/>
                  </a:solidFill>
                </a:rPr>
                <a:t>Fall</a:t>
              </a:r>
            </a:p>
            <a:p>
              <a:pPr marL="539751" lvl="1" indent="-269876">
                <a:lnSpc>
                  <a:spcPts val="3250"/>
                </a:lnSpc>
                <a:buFont typeface="Arial"/>
                <a:buChar char="•"/>
              </a:pPr>
              <a:r>
                <a:rPr lang="en-US" sz="2800" spc="50">
                  <a:solidFill>
                    <a:srgbClr val="2E50A2"/>
                  </a:solidFill>
                </a:rPr>
                <a:t>12 Credits - </a:t>
              </a:r>
              <a:r>
                <a:rPr lang="en-US" sz="2800" spc="50">
                  <a:solidFill>
                    <a:srgbClr val="18A9A3"/>
                  </a:solidFill>
                </a:rPr>
                <a:t>Spring</a:t>
              </a:r>
            </a:p>
          </p:txBody>
        </p:sp>
        <p:sp>
          <p:nvSpPr>
            <p:cNvPr id="24" name="TextBox 24">
              <a:extLst>
                <a:ext uri="{FF2B5EF4-FFF2-40B4-BE49-F238E27FC236}">
                  <a16:creationId xmlns:a16="http://schemas.microsoft.com/office/drawing/2014/main" id="{78EF595E-1EF5-39C0-FE01-49866785F258}"/>
                </a:ext>
              </a:extLst>
            </p:cNvPr>
            <p:cNvSpPr txBox="1"/>
            <p:nvPr/>
          </p:nvSpPr>
          <p:spPr>
            <a:xfrm>
              <a:off x="13594305" y="6057900"/>
              <a:ext cx="3658656" cy="846386"/>
            </a:xfrm>
            <a:prstGeom prst="rect">
              <a:avLst/>
            </a:prstGeom>
          </p:spPr>
          <p:txBody>
            <a:bodyPr lIns="0" tIns="0" rIns="0" bIns="0" rtlCol="0" anchor="t">
              <a:spAutoFit/>
            </a:bodyPr>
            <a:lstStyle/>
            <a:p>
              <a:pPr marL="539751" lvl="1" indent="-269876">
                <a:lnSpc>
                  <a:spcPts val="3250"/>
                </a:lnSpc>
                <a:buFont typeface="Arial"/>
                <a:buChar char="•"/>
              </a:pPr>
              <a:r>
                <a:rPr lang="en-US" sz="2800" spc="50">
                  <a:solidFill>
                    <a:srgbClr val="2E50A2"/>
                  </a:solidFill>
                </a:rPr>
                <a:t>12 Credits - </a:t>
              </a:r>
              <a:r>
                <a:rPr lang="en-US" sz="2800" spc="50">
                  <a:solidFill>
                    <a:srgbClr val="FBAE17"/>
                  </a:solidFill>
                </a:rPr>
                <a:t>Fall</a:t>
              </a:r>
            </a:p>
            <a:p>
              <a:pPr marL="539751" lvl="1" indent="-269876">
                <a:lnSpc>
                  <a:spcPts val="3250"/>
                </a:lnSpc>
                <a:buFont typeface="Arial"/>
                <a:buChar char="•"/>
              </a:pPr>
              <a:r>
                <a:rPr lang="en-US" sz="2800" spc="50">
                  <a:solidFill>
                    <a:srgbClr val="2E50A2"/>
                  </a:solidFill>
                </a:rPr>
                <a:t>12 Credits - </a:t>
              </a:r>
              <a:r>
                <a:rPr lang="en-US" sz="2800" spc="50">
                  <a:solidFill>
                    <a:srgbClr val="18A9A3"/>
                  </a:solidFill>
                </a:rPr>
                <a:t>Spring</a:t>
              </a:r>
            </a:p>
          </p:txBody>
        </p:sp>
        <p:sp>
          <p:nvSpPr>
            <p:cNvPr id="26" name="TextBox 26">
              <a:extLst>
                <a:ext uri="{FF2B5EF4-FFF2-40B4-BE49-F238E27FC236}">
                  <a16:creationId xmlns:a16="http://schemas.microsoft.com/office/drawing/2014/main" id="{3E2B9526-A04B-A204-63B2-F8B340F2A52D}"/>
                </a:ext>
              </a:extLst>
            </p:cNvPr>
            <p:cNvSpPr txBox="1"/>
            <p:nvPr/>
          </p:nvSpPr>
          <p:spPr>
            <a:xfrm>
              <a:off x="13594305" y="7429500"/>
              <a:ext cx="3658656" cy="846386"/>
            </a:xfrm>
            <a:prstGeom prst="rect">
              <a:avLst/>
            </a:prstGeom>
          </p:spPr>
          <p:txBody>
            <a:bodyPr lIns="0" tIns="0" rIns="0" bIns="0" rtlCol="0" anchor="t">
              <a:spAutoFit/>
            </a:bodyPr>
            <a:lstStyle/>
            <a:p>
              <a:pPr marL="539751" lvl="1" indent="-269876">
                <a:lnSpc>
                  <a:spcPts val="3250"/>
                </a:lnSpc>
                <a:buFont typeface="Arial"/>
                <a:buChar char="•"/>
              </a:pPr>
              <a:r>
                <a:rPr lang="en-US" sz="2800" spc="50">
                  <a:solidFill>
                    <a:srgbClr val="2E50A2"/>
                  </a:solidFill>
                </a:rPr>
                <a:t>12 Credits - </a:t>
              </a:r>
              <a:r>
                <a:rPr lang="en-US" sz="2800" spc="50">
                  <a:solidFill>
                    <a:srgbClr val="FBAE17"/>
                  </a:solidFill>
                </a:rPr>
                <a:t>Fall</a:t>
              </a:r>
            </a:p>
            <a:p>
              <a:pPr marL="539751" lvl="1" indent="-269876">
                <a:lnSpc>
                  <a:spcPts val="3250"/>
                </a:lnSpc>
                <a:buFont typeface="Arial"/>
                <a:buChar char="•"/>
              </a:pPr>
              <a:r>
                <a:rPr lang="en-US" sz="2800" spc="50">
                  <a:solidFill>
                    <a:srgbClr val="2E50A2"/>
                  </a:solidFill>
                </a:rPr>
                <a:t>12 Credits - </a:t>
              </a:r>
              <a:r>
                <a:rPr lang="en-US" sz="2800" spc="50">
                  <a:solidFill>
                    <a:srgbClr val="18A9A3"/>
                  </a:solidFill>
                </a:rPr>
                <a:t>Spring</a:t>
              </a:r>
            </a:p>
          </p:txBody>
        </p:sp>
        <p:sp>
          <p:nvSpPr>
            <p:cNvPr id="27" name="TextBox 27">
              <a:extLst>
                <a:ext uri="{FF2B5EF4-FFF2-40B4-BE49-F238E27FC236}">
                  <a16:creationId xmlns:a16="http://schemas.microsoft.com/office/drawing/2014/main" id="{E87E6BF4-32A9-6396-D5BF-CDE17D8FCD3C}"/>
                </a:ext>
              </a:extLst>
            </p:cNvPr>
            <p:cNvSpPr txBox="1"/>
            <p:nvPr/>
          </p:nvSpPr>
          <p:spPr>
            <a:xfrm>
              <a:off x="13628794" y="8716714"/>
              <a:ext cx="3658656" cy="846386"/>
            </a:xfrm>
            <a:prstGeom prst="rect">
              <a:avLst/>
            </a:prstGeom>
          </p:spPr>
          <p:txBody>
            <a:bodyPr lIns="0" tIns="0" rIns="0" bIns="0" rtlCol="0" anchor="t">
              <a:spAutoFit/>
            </a:bodyPr>
            <a:lstStyle/>
            <a:p>
              <a:pPr marL="539751" lvl="1" indent="-269876">
                <a:lnSpc>
                  <a:spcPts val="3250"/>
                </a:lnSpc>
                <a:buFont typeface="Arial"/>
                <a:buChar char="•"/>
              </a:pPr>
              <a:r>
                <a:rPr lang="en-US" sz="2800" spc="50">
                  <a:solidFill>
                    <a:srgbClr val="2E50A2"/>
                  </a:solidFill>
                </a:rPr>
                <a:t>12 Credits - </a:t>
              </a:r>
              <a:r>
                <a:rPr lang="en-US" sz="2800" spc="50">
                  <a:solidFill>
                    <a:srgbClr val="FBAE17"/>
                  </a:solidFill>
                </a:rPr>
                <a:t>Fall</a:t>
              </a:r>
            </a:p>
            <a:p>
              <a:pPr marL="539751" lvl="1" indent="-269876">
                <a:lnSpc>
                  <a:spcPts val="3250"/>
                </a:lnSpc>
                <a:buFont typeface="Arial"/>
                <a:buChar char="•"/>
              </a:pPr>
              <a:r>
                <a:rPr lang="en-US" sz="2800" spc="50">
                  <a:solidFill>
                    <a:srgbClr val="2E50A2"/>
                  </a:solidFill>
                </a:rPr>
                <a:t>12 Credits - </a:t>
              </a:r>
              <a:r>
                <a:rPr lang="en-US" sz="2800" spc="50">
                  <a:solidFill>
                    <a:srgbClr val="18A9A3"/>
                  </a:solidFill>
                </a:rPr>
                <a:t>Spring</a:t>
              </a:r>
            </a:p>
          </p:txBody>
        </p:sp>
        <p:sp>
          <p:nvSpPr>
            <p:cNvPr id="28" name="AutoShape 33">
              <a:extLst>
                <a:ext uri="{FF2B5EF4-FFF2-40B4-BE49-F238E27FC236}">
                  <a16:creationId xmlns:a16="http://schemas.microsoft.com/office/drawing/2014/main" id="{7343DE32-5F4D-E63E-2467-E0223E0CCDF3}"/>
                </a:ext>
              </a:extLst>
            </p:cNvPr>
            <p:cNvSpPr/>
            <p:nvPr/>
          </p:nvSpPr>
          <p:spPr>
            <a:xfrm rot="-5400000">
              <a:off x="9648840" y="6505252"/>
              <a:ext cx="6420495" cy="0"/>
            </a:xfrm>
            <a:prstGeom prst="line">
              <a:avLst/>
            </a:prstGeom>
            <a:ln w="95250" cap="rnd">
              <a:solidFill>
                <a:srgbClr val="1B315C"/>
              </a:solidFill>
              <a:prstDash val="solid"/>
              <a:headEnd type="none" w="sm" len="sm"/>
              <a:tailEnd type="none" w="sm" len="sm"/>
            </a:ln>
          </p:spPr>
        </p:sp>
        <p:grpSp>
          <p:nvGrpSpPr>
            <p:cNvPr id="29" name="Group 34">
              <a:extLst>
                <a:ext uri="{FF2B5EF4-FFF2-40B4-BE49-F238E27FC236}">
                  <a16:creationId xmlns:a16="http://schemas.microsoft.com/office/drawing/2014/main" id="{D530917A-7FD6-7A92-7893-8C4169E8CC8E}"/>
                </a:ext>
              </a:extLst>
            </p:cNvPr>
            <p:cNvGrpSpPr/>
            <p:nvPr/>
          </p:nvGrpSpPr>
          <p:grpSpPr>
            <a:xfrm rot="-5400000">
              <a:off x="12302463" y="4682465"/>
              <a:ext cx="1113247" cy="1113247"/>
              <a:chOff x="0" y="0"/>
              <a:chExt cx="6350000" cy="6350000"/>
            </a:xfrm>
          </p:grpSpPr>
          <p:sp>
            <p:nvSpPr>
              <p:cNvPr id="30" name="Freeform 35">
                <a:extLst>
                  <a:ext uri="{FF2B5EF4-FFF2-40B4-BE49-F238E27FC236}">
                    <a16:creationId xmlns:a16="http://schemas.microsoft.com/office/drawing/2014/main" id="{7D7AD007-4519-A82E-77E6-55D7D8D02D5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315C"/>
              </a:solidFill>
            </p:spPr>
          </p:sp>
        </p:grpSp>
        <p:grpSp>
          <p:nvGrpSpPr>
            <p:cNvPr id="31" name="Group 36">
              <a:extLst>
                <a:ext uri="{FF2B5EF4-FFF2-40B4-BE49-F238E27FC236}">
                  <a16:creationId xmlns:a16="http://schemas.microsoft.com/office/drawing/2014/main" id="{D0D831AF-E699-ACC3-6A71-BF5B1D28EC77}"/>
                </a:ext>
              </a:extLst>
            </p:cNvPr>
            <p:cNvGrpSpPr/>
            <p:nvPr/>
          </p:nvGrpSpPr>
          <p:grpSpPr>
            <a:xfrm rot="-5400000">
              <a:off x="12302463" y="5974897"/>
              <a:ext cx="1113247" cy="1113247"/>
              <a:chOff x="0" y="0"/>
              <a:chExt cx="6350000" cy="6350000"/>
            </a:xfrm>
          </p:grpSpPr>
          <p:sp>
            <p:nvSpPr>
              <p:cNvPr id="32" name="Freeform 37">
                <a:extLst>
                  <a:ext uri="{FF2B5EF4-FFF2-40B4-BE49-F238E27FC236}">
                    <a16:creationId xmlns:a16="http://schemas.microsoft.com/office/drawing/2014/main" id="{D9FFC496-1A28-BBEB-F3E2-A64A463C029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315C"/>
              </a:solidFill>
            </p:spPr>
          </p:sp>
        </p:grpSp>
        <p:grpSp>
          <p:nvGrpSpPr>
            <p:cNvPr id="33" name="Group 38">
              <a:extLst>
                <a:ext uri="{FF2B5EF4-FFF2-40B4-BE49-F238E27FC236}">
                  <a16:creationId xmlns:a16="http://schemas.microsoft.com/office/drawing/2014/main" id="{E76A5308-E731-1310-D575-E1B24A86D728}"/>
                </a:ext>
              </a:extLst>
            </p:cNvPr>
            <p:cNvGrpSpPr/>
            <p:nvPr/>
          </p:nvGrpSpPr>
          <p:grpSpPr>
            <a:xfrm rot="-5400000">
              <a:off x="12302463" y="3388680"/>
              <a:ext cx="1113247" cy="1113247"/>
              <a:chOff x="0" y="0"/>
              <a:chExt cx="6350000" cy="6350000"/>
            </a:xfrm>
          </p:grpSpPr>
          <p:sp>
            <p:nvSpPr>
              <p:cNvPr id="34" name="Freeform 39">
                <a:extLst>
                  <a:ext uri="{FF2B5EF4-FFF2-40B4-BE49-F238E27FC236}">
                    <a16:creationId xmlns:a16="http://schemas.microsoft.com/office/drawing/2014/main" id="{28D262CA-F115-A231-F85D-83583A0F86C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315C"/>
              </a:solidFill>
            </p:spPr>
          </p:sp>
        </p:grpSp>
        <p:grpSp>
          <p:nvGrpSpPr>
            <p:cNvPr id="35" name="Group 40">
              <a:extLst>
                <a:ext uri="{FF2B5EF4-FFF2-40B4-BE49-F238E27FC236}">
                  <a16:creationId xmlns:a16="http://schemas.microsoft.com/office/drawing/2014/main" id="{0579AD75-209B-B5C3-EA5F-9F45AFFE1609}"/>
                </a:ext>
              </a:extLst>
            </p:cNvPr>
            <p:cNvGrpSpPr/>
            <p:nvPr/>
          </p:nvGrpSpPr>
          <p:grpSpPr>
            <a:xfrm rot="-5400000">
              <a:off x="12302463" y="7267329"/>
              <a:ext cx="1113247" cy="1113247"/>
              <a:chOff x="0" y="0"/>
              <a:chExt cx="6350000" cy="6350000"/>
            </a:xfrm>
          </p:grpSpPr>
          <p:sp>
            <p:nvSpPr>
              <p:cNvPr id="36" name="Freeform 41">
                <a:extLst>
                  <a:ext uri="{FF2B5EF4-FFF2-40B4-BE49-F238E27FC236}">
                    <a16:creationId xmlns:a16="http://schemas.microsoft.com/office/drawing/2014/main" id="{A2974F6F-F326-6DEB-4397-7DE03869796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315C"/>
              </a:solidFill>
            </p:spPr>
          </p:sp>
        </p:grpSp>
        <p:grpSp>
          <p:nvGrpSpPr>
            <p:cNvPr id="41" name="Group 46">
              <a:extLst>
                <a:ext uri="{FF2B5EF4-FFF2-40B4-BE49-F238E27FC236}">
                  <a16:creationId xmlns:a16="http://schemas.microsoft.com/office/drawing/2014/main" id="{5FBAAE44-D336-1B28-323E-A0302C985A90}"/>
                </a:ext>
              </a:extLst>
            </p:cNvPr>
            <p:cNvGrpSpPr/>
            <p:nvPr/>
          </p:nvGrpSpPr>
          <p:grpSpPr>
            <a:xfrm rot="-5400000">
              <a:off x="12302463" y="8559760"/>
              <a:ext cx="1113247" cy="1113247"/>
              <a:chOff x="0" y="0"/>
              <a:chExt cx="6350000" cy="6350000"/>
            </a:xfrm>
          </p:grpSpPr>
          <p:sp>
            <p:nvSpPr>
              <p:cNvPr id="42" name="Freeform 47">
                <a:extLst>
                  <a:ext uri="{FF2B5EF4-FFF2-40B4-BE49-F238E27FC236}">
                    <a16:creationId xmlns:a16="http://schemas.microsoft.com/office/drawing/2014/main" id="{C1F5E750-820B-7EF1-3141-B5031638F84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315C"/>
              </a:solidFill>
            </p:spPr>
          </p:sp>
        </p:grpSp>
        <p:sp>
          <p:nvSpPr>
            <p:cNvPr id="50" name="TextBox 28">
              <a:extLst>
                <a:ext uri="{FF2B5EF4-FFF2-40B4-BE49-F238E27FC236}">
                  <a16:creationId xmlns:a16="http://schemas.microsoft.com/office/drawing/2014/main" id="{DFE211F0-AE2C-4962-EAF6-761CC3333655}"/>
                </a:ext>
              </a:extLst>
            </p:cNvPr>
            <p:cNvSpPr txBox="1"/>
            <p:nvPr/>
          </p:nvSpPr>
          <p:spPr>
            <a:xfrm>
              <a:off x="11238524" y="3543300"/>
              <a:ext cx="3241123" cy="677108"/>
            </a:xfrm>
            <a:prstGeom prst="rect">
              <a:avLst/>
            </a:prstGeom>
          </p:spPr>
          <p:txBody>
            <a:bodyPr lIns="0" tIns="0" rIns="0" bIns="0" rtlCol="0" anchor="t">
              <a:spAutoFit/>
            </a:bodyPr>
            <a:lstStyle/>
            <a:p>
              <a:pPr algn="ctr"/>
              <a:r>
                <a:rPr lang="en-US" sz="2400" b="1" spc="50">
                  <a:solidFill>
                    <a:srgbClr val="FBAE17"/>
                  </a:solidFill>
                </a:rPr>
                <a:t>24</a:t>
              </a:r>
            </a:p>
            <a:p>
              <a:pPr algn="ctr"/>
              <a:r>
                <a:rPr lang="en-US" sz="2000" b="1" spc="50">
                  <a:solidFill>
                    <a:srgbClr val="FBAE17"/>
                  </a:solidFill>
                </a:rPr>
                <a:t>Credits</a:t>
              </a:r>
            </a:p>
          </p:txBody>
        </p:sp>
        <p:sp>
          <p:nvSpPr>
            <p:cNvPr id="51" name="TextBox 28">
              <a:extLst>
                <a:ext uri="{FF2B5EF4-FFF2-40B4-BE49-F238E27FC236}">
                  <a16:creationId xmlns:a16="http://schemas.microsoft.com/office/drawing/2014/main" id="{1FA4E42C-1A75-E3D6-B030-9A82514459D2}"/>
                </a:ext>
              </a:extLst>
            </p:cNvPr>
            <p:cNvSpPr txBox="1"/>
            <p:nvPr/>
          </p:nvSpPr>
          <p:spPr>
            <a:xfrm>
              <a:off x="11238523" y="4832003"/>
              <a:ext cx="3241123" cy="677108"/>
            </a:xfrm>
            <a:prstGeom prst="rect">
              <a:avLst/>
            </a:prstGeom>
          </p:spPr>
          <p:txBody>
            <a:bodyPr lIns="0" tIns="0" rIns="0" bIns="0" rtlCol="0" anchor="t">
              <a:spAutoFit/>
            </a:bodyPr>
            <a:lstStyle/>
            <a:p>
              <a:pPr algn="ctr"/>
              <a:r>
                <a:rPr lang="en-US" sz="2400" b="1" spc="50">
                  <a:solidFill>
                    <a:srgbClr val="FBAE17"/>
                  </a:solidFill>
                </a:rPr>
                <a:t>48</a:t>
              </a:r>
            </a:p>
            <a:p>
              <a:pPr algn="ctr"/>
              <a:r>
                <a:rPr lang="en-US" sz="2000" b="1" spc="50">
                  <a:solidFill>
                    <a:srgbClr val="FBAE17"/>
                  </a:solidFill>
                </a:rPr>
                <a:t>Credits</a:t>
              </a:r>
            </a:p>
          </p:txBody>
        </p:sp>
        <p:sp>
          <p:nvSpPr>
            <p:cNvPr id="52" name="TextBox 28">
              <a:extLst>
                <a:ext uri="{FF2B5EF4-FFF2-40B4-BE49-F238E27FC236}">
                  <a16:creationId xmlns:a16="http://schemas.microsoft.com/office/drawing/2014/main" id="{BDF34C28-8DC4-67E9-E5CC-4FE986532BDB}"/>
                </a:ext>
              </a:extLst>
            </p:cNvPr>
            <p:cNvSpPr txBox="1"/>
            <p:nvPr/>
          </p:nvSpPr>
          <p:spPr>
            <a:xfrm>
              <a:off x="11232416" y="6134100"/>
              <a:ext cx="3241123" cy="677108"/>
            </a:xfrm>
            <a:prstGeom prst="rect">
              <a:avLst/>
            </a:prstGeom>
          </p:spPr>
          <p:txBody>
            <a:bodyPr lIns="0" tIns="0" rIns="0" bIns="0" rtlCol="0" anchor="t">
              <a:spAutoFit/>
            </a:bodyPr>
            <a:lstStyle/>
            <a:p>
              <a:pPr algn="ctr"/>
              <a:r>
                <a:rPr lang="en-US" sz="2400" b="1" spc="50">
                  <a:solidFill>
                    <a:srgbClr val="FBAE17"/>
                  </a:solidFill>
                </a:rPr>
                <a:t>72</a:t>
              </a:r>
            </a:p>
            <a:p>
              <a:pPr algn="ctr"/>
              <a:r>
                <a:rPr lang="en-US" sz="2000" b="1" spc="50">
                  <a:solidFill>
                    <a:srgbClr val="FBAE17"/>
                  </a:solidFill>
                </a:rPr>
                <a:t>Credits</a:t>
              </a:r>
            </a:p>
          </p:txBody>
        </p:sp>
        <p:sp>
          <p:nvSpPr>
            <p:cNvPr id="53" name="TextBox 28">
              <a:extLst>
                <a:ext uri="{FF2B5EF4-FFF2-40B4-BE49-F238E27FC236}">
                  <a16:creationId xmlns:a16="http://schemas.microsoft.com/office/drawing/2014/main" id="{48140A90-38F6-68FB-7420-9511CE2C36B7}"/>
                </a:ext>
              </a:extLst>
            </p:cNvPr>
            <p:cNvSpPr txBox="1"/>
            <p:nvPr/>
          </p:nvSpPr>
          <p:spPr>
            <a:xfrm>
              <a:off x="11256379" y="7429500"/>
              <a:ext cx="3241123" cy="677108"/>
            </a:xfrm>
            <a:prstGeom prst="rect">
              <a:avLst/>
            </a:prstGeom>
          </p:spPr>
          <p:txBody>
            <a:bodyPr lIns="0" tIns="0" rIns="0" bIns="0" rtlCol="0" anchor="t">
              <a:spAutoFit/>
            </a:bodyPr>
            <a:lstStyle/>
            <a:p>
              <a:pPr algn="ctr"/>
              <a:r>
                <a:rPr lang="en-US" sz="2400" b="1" spc="50">
                  <a:solidFill>
                    <a:srgbClr val="FBAE17"/>
                  </a:solidFill>
                </a:rPr>
                <a:t>96</a:t>
              </a:r>
            </a:p>
            <a:p>
              <a:pPr algn="ctr"/>
              <a:r>
                <a:rPr lang="en-US" sz="2000" b="1" spc="50">
                  <a:solidFill>
                    <a:srgbClr val="FBAE17"/>
                  </a:solidFill>
                </a:rPr>
                <a:t>Credits</a:t>
              </a:r>
            </a:p>
          </p:txBody>
        </p:sp>
        <p:sp>
          <p:nvSpPr>
            <p:cNvPr id="54" name="TextBox 28">
              <a:extLst>
                <a:ext uri="{FF2B5EF4-FFF2-40B4-BE49-F238E27FC236}">
                  <a16:creationId xmlns:a16="http://schemas.microsoft.com/office/drawing/2014/main" id="{642AB677-7531-9EA2-626E-DB02D6B15BEA}"/>
                </a:ext>
              </a:extLst>
            </p:cNvPr>
            <p:cNvSpPr txBox="1"/>
            <p:nvPr/>
          </p:nvSpPr>
          <p:spPr>
            <a:xfrm>
              <a:off x="11232415" y="8724900"/>
              <a:ext cx="3241123" cy="677108"/>
            </a:xfrm>
            <a:prstGeom prst="rect">
              <a:avLst/>
            </a:prstGeom>
          </p:spPr>
          <p:txBody>
            <a:bodyPr lIns="0" tIns="0" rIns="0" bIns="0" rtlCol="0" anchor="t">
              <a:spAutoFit/>
            </a:bodyPr>
            <a:lstStyle/>
            <a:p>
              <a:pPr algn="ctr"/>
              <a:r>
                <a:rPr lang="en-US" sz="2400" b="1" spc="50">
                  <a:solidFill>
                    <a:srgbClr val="FBAE17"/>
                  </a:solidFill>
                </a:rPr>
                <a:t>120</a:t>
              </a:r>
            </a:p>
            <a:p>
              <a:pPr algn="ctr"/>
              <a:r>
                <a:rPr lang="en-US" sz="2000" b="1" spc="50">
                  <a:solidFill>
                    <a:srgbClr val="FBAE17"/>
                  </a:solidFill>
                </a:rPr>
                <a:t>Credits</a:t>
              </a:r>
            </a:p>
          </p:txBody>
        </p:sp>
      </p:grpSp>
      <p:pic>
        <p:nvPicPr>
          <p:cNvPr id="38" name="Picture 38" descr="A person in a cap and gown holding a diploma&#10;&#10;Description automatically generated">
            <a:extLst>
              <a:ext uri="{FF2B5EF4-FFF2-40B4-BE49-F238E27FC236}">
                <a16:creationId xmlns:a16="http://schemas.microsoft.com/office/drawing/2014/main" id="{8B2EAF33-BA3F-B869-DC07-A9C9CC30B25B}"/>
              </a:ext>
            </a:extLst>
          </p:cNvPr>
          <p:cNvPicPr>
            <a:picLocks noChangeAspect="1"/>
          </p:cNvPicPr>
          <p:nvPr/>
        </p:nvPicPr>
        <p:blipFill>
          <a:blip r:embed="rId2"/>
          <a:stretch>
            <a:fillRect/>
          </a:stretch>
        </p:blipFill>
        <p:spPr>
          <a:xfrm>
            <a:off x="6597353" y="3868040"/>
            <a:ext cx="4730098" cy="4772826"/>
          </a:xfrm>
          <a:prstGeom prst="rect">
            <a:avLst/>
          </a:prstGeom>
        </p:spPr>
      </p:pic>
    </p:spTree>
    <p:extLst>
      <p:ext uri="{BB962C8B-B14F-4D97-AF65-F5344CB8AC3E}">
        <p14:creationId xmlns:p14="http://schemas.microsoft.com/office/powerpoint/2010/main" val="357331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9BF90-B821-F200-49E8-BBC021D1475A}"/>
              </a:ext>
            </a:extLst>
          </p:cNvPr>
          <p:cNvSpPr>
            <a:spLocks noGrp="1"/>
          </p:cNvSpPr>
          <p:nvPr>
            <p:ph type="title"/>
          </p:nvPr>
        </p:nvSpPr>
        <p:spPr/>
        <p:txBody>
          <a:bodyPr/>
          <a:lstStyle/>
          <a:p>
            <a:r>
              <a:rPr lang="en-US"/>
              <a:t>Scholarships</a:t>
            </a:r>
          </a:p>
        </p:txBody>
      </p:sp>
      <p:sp>
        <p:nvSpPr>
          <p:cNvPr id="3" name="Text Placeholder 2">
            <a:extLst>
              <a:ext uri="{FF2B5EF4-FFF2-40B4-BE49-F238E27FC236}">
                <a16:creationId xmlns:a16="http://schemas.microsoft.com/office/drawing/2014/main" id="{A119E2D6-6E88-0194-8320-327EC9157E82}"/>
              </a:ext>
            </a:extLst>
          </p:cNvPr>
          <p:cNvSpPr>
            <a:spLocks noGrp="1"/>
          </p:cNvSpPr>
          <p:nvPr>
            <p:ph type="body" sz="quarter" idx="12"/>
          </p:nvPr>
        </p:nvSpPr>
        <p:spPr>
          <a:xfrm>
            <a:off x="1028700" y="2933700"/>
            <a:ext cx="10993438" cy="5867400"/>
          </a:xfrm>
        </p:spPr>
        <p:txBody>
          <a:bodyPr>
            <a:normAutofit/>
          </a:bodyPr>
          <a:lstStyle/>
          <a:p>
            <a:pPr marL="0" indent="0">
              <a:buNone/>
            </a:pPr>
            <a:r>
              <a:rPr lang="en-US" b="1" i="1" spc="53">
                <a:solidFill>
                  <a:srgbClr val="2E50A2"/>
                </a:solidFill>
              </a:rPr>
              <a:t>Need based vs. Merit based</a:t>
            </a:r>
          </a:p>
          <a:p>
            <a:pPr marL="0" indent="0">
              <a:spcBef>
                <a:spcPts val="3000"/>
              </a:spcBef>
              <a:buNone/>
            </a:pPr>
            <a:r>
              <a:rPr lang="en-US" b="1" i="1" spc="53">
                <a:solidFill>
                  <a:srgbClr val="2E50A2"/>
                </a:solidFill>
              </a:rPr>
              <a:t>Where to look for scholarships:</a:t>
            </a:r>
          </a:p>
          <a:p>
            <a:pPr marL="539749" lvl="1" indent="-269875">
              <a:spcBef>
                <a:spcPts val="1000"/>
              </a:spcBef>
              <a:buFont typeface="Arial"/>
              <a:buChar char="•"/>
            </a:pPr>
            <a:r>
              <a:rPr lang="en-US" sz="3200" spc="49">
                <a:solidFill>
                  <a:srgbClr val="2E50A2"/>
                </a:solidFill>
              </a:rPr>
              <a:t>FREE National Search Sites</a:t>
            </a:r>
          </a:p>
          <a:p>
            <a:pPr marL="539749" lvl="1" indent="-269875">
              <a:spcBef>
                <a:spcPts val="1000"/>
              </a:spcBef>
              <a:buFont typeface="Arial"/>
              <a:buChar char="•"/>
            </a:pPr>
            <a:r>
              <a:rPr lang="en-US" sz="3200" spc="49">
                <a:solidFill>
                  <a:srgbClr val="2E50A2"/>
                </a:solidFill>
              </a:rPr>
              <a:t>College/University</a:t>
            </a:r>
          </a:p>
          <a:p>
            <a:pPr marL="539749" lvl="1" indent="-269875">
              <a:spcBef>
                <a:spcPts val="1000"/>
              </a:spcBef>
              <a:buFont typeface="Arial"/>
              <a:buChar char="•"/>
            </a:pPr>
            <a:r>
              <a:rPr lang="en-US" sz="3200" spc="49">
                <a:solidFill>
                  <a:srgbClr val="2E50A2"/>
                </a:solidFill>
              </a:rPr>
              <a:t>Local/Community</a:t>
            </a:r>
          </a:p>
          <a:p>
            <a:pPr marL="1079499" lvl="2" indent="-359833">
              <a:spcBef>
                <a:spcPts val="1000"/>
              </a:spcBef>
              <a:buFont typeface="Arial"/>
              <a:buChar char="⚬"/>
            </a:pPr>
            <a:r>
              <a:rPr lang="en-US" sz="2800" spc="49">
                <a:solidFill>
                  <a:srgbClr val="2E50A2"/>
                </a:solidFill>
              </a:rPr>
              <a:t>School Counselor</a:t>
            </a:r>
          </a:p>
          <a:p>
            <a:pPr marL="1079499" lvl="2" indent="-359833">
              <a:spcBef>
                <a:spcPts val="1000"/>
              </a:spcBef>
              <a:buFont typeface="Arial"/>
              <a:buChar char="⚬"/>
            </a:pPr>
            <a:r>
              <a:rPr lang="en-US" sz="2800" spc="49">
                <a:solidFill>
                  <a:srgbClr val="2E50A2"/>
                </a:solidFill>
              </a:rPr>
              <a:t>Community Foundation</a:t>
            </a:r>
          </a:p>
          <a:p>
            <a:pPr marL="1079499" lvl="2" indent="-359833">
              <a:spcBef>
                <a:spcPts val="1000"/>
              </a:spcBef>
              <a:buFont typeface="Arial"/>
              <a:buChar char="⚬"/>
            </a:pPr>
            <a:r>
              <a:rPr lang="en-US" sz="2800" spc="49">
                <a:solidFill>
                  <a:srgbClr val="2E50A2"/>
                </a:solidFill>
              </a:rPr>
              <a:t>Business &amp; Employer</a:t>
            </a:r>
          </a:p>
          <a:p>
            <a:pPr marL="1079499" lvl="2" indent="-359833">
              <a:spcBef>
                <a:spcPts val="1000"/>
              </a:spcBef>
              <a:buFont typeface="Arial"/>
              <a:buChar char="⚬"/>
            </a:pPr>
            <a:r>
              <a:rPr lang="en-US" sz="2800" spc="49">
                <a:solidFill>
                  <a:srgbClr val="2E50A2"/>
                </a:solidFill>
              </a:rPr>
              <a:t>Church &amp; Civic Organizations</a:t>
            </a:r>
          </a:p>
        </p:txBody>
      </p:sp>
      <p:sp>
        <p:nvSpPr>
          <p:cNvPr id="5" name="TextBox 16">
            <a:extLst>
              <a:ext uri="{FF2B5EF4-FFF2-40B4-BE49-F238E27FC236}">
                <a16:creationId xmlns:a16="http://schemas.microsoft.com/office/drawing/2014/main" id="{CEF33854-7EDD-6827-5A22-F26ADE1913B2}"/>
              </a:ext>
            </a:extLst>
          </p:cNvPr>
          <p:cNvSpPr txBox="1"/>
          <p:nvPr/>
        </p:nvSpPr>
        <p:spPr>
          <a:xfrm>
            <a:off x="4501852" y="9166110"/>
            <a:ext cx="9284296" cy="566437"/>
          </a:xfrm>
          <a:prstGeom prst="rect">
            <a:avLst/>
          </a:prstGeom>
        </p:spPr>
        <p:txBody>
          <a:bodyPr wrap="square" lIns="0" tIns="0" rIns="0" bIns="0" rtlCol="0" anchor="t">
            <a:spAutoFit/>
          </a:bodyPr>
          <a:lstStyle/>
          <a:p>
            <a:pPr algn="ctr">
              <a:lnSpc>
                <a:spcPts val="4199"/>
              </a:lnSpc>
            </a:pPr>
            <a:r>
              <a:rPr lang="en-US" sz="4800" b="1" spc="59">
                <a:solidFill>
                  <a:srgbClr val="AD2954"/>
                </a:solidFill>
                <a:latin typeface="Calibri"/>
                <a:cs typeface="Calibri"/>
              </a:rPr>
              <a:t>INvestEdIndiana.org/Scholarships</a:t>
            </a:r>
          </a:p>
        </p:txBody>
      </p:sp>
      <p:grpSp>
        <p:nvGrpSpPr>
          <p:cNvPr id="12" name="Group 11">
            <a:extLst>
              <a:ext uri="{FF2B5EF4-FFF2-40B4-BE49-F238E27FC236}">
                <a16:creationId xmlns:a16="http://schemas.microsoft.com/office/drawing/2014/main" id="{3AB974EB-8FFE-B7A4-5506-6FCA338070EA}"/>
              </a:ext>
            </a:extLst>
          </p:cNvPr>
          <p:cNvGrpSpPr/>
          <p:nvPr/>
        </p:nvGrpSpPr>
        <p:grpSpPr>
          <a:xfrm>
            <a:off x="7772401" y="1623150"/>
            <a:ext cx="9486900" cy="7101750"/>
            <a:chOff x="8753125" y="1936110"/>
            <a:chExt cx="8506175" cy="6367594"/>
          </a:xfrm>
        </p:grpSpPr>
        <p:pic>
          <p:nvPicPr>
            <p:cNvPr id="6" name="Picture 5">
              <a:extLst>
                <a:ext uri="{FF2B5EF4-FFF2-40B4-BE49-F238E27FC236}">
                  <a16:creationId xmlns:a16="http://schemas.microsoft.com/office/drawing/2014/main" id="{DE8DE626-8BC8-6694-B78A-A311DF632A3D}"/>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b="21286"/>
            <a:stretch>
              <a:fillRect/>
            </a:stretch>
          </p:blipFill>
          <p:spPr>
            <a:xfrm>
              <a:off x="8753125" y="1936110"/>
              <a:ext cx="8506175" cy="6367594"/>
            </a:xfrm>
            <a:prstGeom prst="rect">
              <a:avLst/>
            </a:prstGeom>
          </p:spPr>
        </p:pic>
        <p:pic>
          <p:nvPicPr>
            <p:cNvPr id="7" name="Picture 9">
              <a:extLst>
                <a:ext uri="{FF2B5EF4-FFF2-40B4-BE49-F238E27FC236}">
                  <a16:creationId xmlns:a16="http://schemas.microsoft.com/office/drawing/2014/main" id="{74E69C1B-C7E7-603A-7D67-7B1CEB6076A4}"/>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t="35153" b="44679"/>
            <a:stretch>
              <a:fillRect/>
            </a:stretch>
          </p:blipFill>
          <p:spPr>
            <a:xfrm>
              <a:off x="8753125" y="4779850"/>
              <a:ext cx="8506175" cy="1631470"/>
            </a:xfrm>
            <a:prstGeom prst="rect">
              <a:avLst/>
            </a:prstGeom>
          </p:spPr>
        </p:pic>
        <p:pic>
          <p:nvPicPr>
            <p:cNvPr id="8" name="Picture 10">
              <a:extLst>
                <a:ext uri="{FF2B5EF4-FFF2-40B4-BE49-F238E27FC236}">
                  <a16:creationId xmlns:a16="http://schemas.microsoft.com/office/drawing/2014/main" id="{A376AB42-F4ED-7E8A-AC00-2791C637A8B2}"/>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t="59694" b="22324"/>
            <a:stretch>
              <a:fillRect/>
            </a:stretch>
          </p:blipFill>
          <p:spPr>
            <a:xfrm>
              <a:off x="8753125" y="6765132"/>
              <a:ext cx="8506175" cy="1454563"/>
            </a:xfrm>
            <a:prstGeom prst="rect">
              <a:avLst/>
            </a:prstGeom>
          </p:spPr>
        </p:pic>
        <p:sp>
          <p:nvSpPr>
            <p:cNvPr id="9" name="TextBox 8">
              <a:extLst>
                <a:ext uri="{FF2B5EF4-FFF2-40B4-BE49-F238E27FC236}">
                  <a16:creationId xmlns:a16="http://schemas.microsoft.com/office/drawing/2014/main" id="{7F3D53F6-C6D1-4CE3-4BBF-719BB9FB7D7D}"/>
                </a:ext>
              </a:extLst>
            </p:cNvPr>
            <p:cNvSpPr txBox="1"/>
            <p:nvPr/>
          </p:nvSpPr>
          <p:spPr>
            <a:xfrm>
              <a:off x="9429417" y="3444143"/>
              <a:ext cx="7153592" cy="373121"/>
            </a:xfrm>
            <a:prstGeom prst="rect">
              <a:avLst/>
            </a:prstGeom>
          </p:spPr>
          <p:txBody>
            <a:bodyPr lIns="0" tIns="0" rIns="0" bIns="0" rtlCol="0" anchor="t">
              <a:spAutoFit/>
            </a:bodyPr>
            <a:lstStyle/>
            <a:p>
              <a:pPr algn="ctr">
                <a:lnSpc>
                  <a:spcPts val="3249"/>
                </a:lnSpc>
              </a:pPr>
              <a:r>
                <a:rPr lang="en-US" sz="3200" b="1" spc="49">
                  <a:solidFill>
                    <a:srgbClr val="FFFFFF"/>
                  </a:solidFill>
                  <a:latin typeface="+mj-lt"/>
                </a:rPr>
                <a:t>National</a:t>
              </a:r>
              <a:endParaRPr lang="en-US" sz="2499" b="1" spc="49">
                <a:solidFill>
                  <a:srgbClr val="FFFFFF"/>
                </a:solidFill>
                <a:latin typeface="+mj-lt"/>
              </a:endParaRPr>
            </a:p>
          </p:txBody>
        </p:sp>
        <p:sp>
          <p:nvSpPr>
            <p:cNvPr id="10" name="TextBox 9">
              <a:extLst>
                <a:ext uri="{FF2B5EF4-FFF2-40B4-BE49-F238E27FC236}">
                  <a16:creationId xmlns:a16="http://schemas.microsoft.com/office/drawing/2014/main" id="{4D624182-FC16-4F10-E541-7578D7EB8C3F}"/>
                </a:ext>
              </a:extLst>
            </p:cNvPr>
            <p:cNvSpPr txBox="1"/>
            <p:nvPr/>
          </p:nvSpPr>
          <p:spPr>
            <a:xfrm>
              <a:off x="9429417" y="5387622"/>
              <a:ext cx="7153592" cy="373063"/>
            </a:xfrm>
            <a:prstGeom prst="rect">
              <a:avLst/>
            </a:prstGeom>
          </p:spPr>
          <p:txBody>
            <a:bodyPr lIns="0" tIns="0" rIns="0" bIns="0" rtlCol="0" anchor="t">
              <a:spAutoFit/>
            </a:bodyPr>
            <a:lstStyle/>
            <a:p>
              <a:pPr algn="ctr">
                <a:lnSpc>
                  <a:spcPts val="3249"/>
                </a:lnSpc>
              </a:pPr>
              <a:r>
                <a:rPr lang="en-US" sz="3200" b="1" spc="49">
                  <a:solidFill>
                    <a:srgbClr val="FFFFFF"/>
                  </a:solidFill>
                  <a:latin typeface="+mj-lt"/>
                </a:rPr>
                <a:t>College / University</a:t>
              </a:r>
            </a:p>
          </p:txBody>
        </p:sp>
        <p:sp>
          <p:nvSpPr>
            <p:cNvPr id="11" name="TextBox 10">
              <a:extLst>
                <a:ext uri="{FF2B5EF4-FFF2-40B4-BE49-F238E27FC236}">
                  <a16:creationId xmlns:a16="http://schemas.microsoft.com/office/drawing/2014/main" id="{1CAD2650-1F97-C868-8F25-FAEF1D237E0F}"/>
                </a:ext>
              </a:extLst>
            </p:cNvPr>
            <p:cNvSpPr txBox="1"/>
            <p:nvPr/>
          </p:nvSpPr>
          <p:spPr>
            <a:xfrm>
              <a:off x="9429417" y="7244980"/>
              <a:ext cx="7153592" cy="373063"/>
            </a:xfrm>
            <a:prstGeom prst="rect">
              <a:avLst/>
            </a:prstGeom>
          </p:spPr>
          <p:txBody>
            <a:bodyPr lIns="0" tIns="0" rIns="0" bIns="0" rtlCol="0" anchor="t">
              <a:spAutoFit/>
            </a:bodyPr>
            <a:lstStyle/>
            <a:p>
              <a:pPr algn="ctr">
                <a:lnSpc>
                  <a:spcPts val="3249"/>
                </a:lnSpc>
              </a:pPr>
              <a:r>
                <a:rPr lang="en-US" sz="3200" b="1" spc="49">
                  <a:solidFill>
                    <a:srgbClr val="FFFFFF"/>
                  </a:solidFill>
                  <a:latin typeface="+mj-lt"/>
                </a:rPr>
                <a:t>Local / Community</a:t>
              </a:r>
            </a:p>
          </p:txBody>
        </p:sp>
      </p:grpSp>
    </p:spTree>
    <p:extLst>
      <p:ext uri="{BB962C8B-B14F-4D97-AF65-F5344CB8AC3E}">
        <p14:creationId xmlns:p14="http://schemas.microsoft.com/office/powerpoint/2010/main" val="502075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247A4-A597-48D7-1683-26EE9299FB59}"/>
              </a:ext>
            </a:extLst>
          </p:cNvPr>
          <p:cNvSpPr>
            <a:spLocks noGrp="1"/>
          </p:cNvSpPr>
          <p:nvPr>
            <p:ph type="title"/>
          </p:nvPr>
        </p:nvSpPr>
        <p:spPr>
          <a:xfrm>
            <a:off x="5655422" y="4895402"/>
            <a:ext cx="6977156" cy="1143000"/>
          </a:xfrm>
        </p:spPr>
        <p:txBody>
          <a:bodyPr/>
          <a:lstStyle/>
          <a:p>
            <a:r>
              <a:rPr lang="en-US" sz="6600"/>
              <a:t>Scholarship</a:t>
            </a:r>
            <a:br>
              <a:rPr lang="en-US" sz="6600"/>
            </a:br>
            <a:r>
              <a:rPr lang="en-US" sz="6600"/>
              <a:t>Drawing</a:t>
            </a:r>
          </a:p>
        </p:txBody>
      </p:sp>
      <p:sp>
        <p:nvSpPr>
          <p:cNvPr id="3" name="TextBox 16">
            <a:extLst>
              <a:ext uri="{FF2B5EF4-FFF2-40B4-BE49-F238E27FC236}">
                <a16:creationId xmlns:a16="http://schemas.microsoft.com/office/drawing/2014/main" id="{D33A3B9C-8BA1-2522-04FE-4E9A084567D5}"/>
              </a:ext>
            </a:extLst>
          </p:cNvPr>
          <p:cNvSpPr txBox="1"/>
          <p:nvPr/>
        </p:nvSpPr>
        <p:spPr>
          <a:xfrm>
            <a:off x="598576" y="8749763"/>
            <a:ext cx="6335624" cy="508537"/>
          </a:xfrm>
          <a:prstGeom prst="rect">
            <a:avLst/>
          </a:prstGeom>
        </p:spPr>
        <p:txBody>
          <a:bodyPr wrap="square" lIns="0" tIns="0" rIns="0" bIns="0" rtlCol="0" anchor="t">
            <a:spAutoFit/>
          </a:bodyPr>
          <a:lstStyle/>
          <a:p>
            <a:pPr algn="ctr">
              <a:lnSpc>
                <a:spcPts val="3824"/>
              </a:lnSpc>
            </a:pPr>
            <a:r>
              <a:rPr lang="en-US" sz="4000" b="1" spc="58">
                <a:solidFill>
                  <a:srgbClr val="FFFFFF"/>
                </a:solidFill>
                <a:latin typeface="Calibri"/>
                <a:cs typeface="Calibri"/>
              </a:rPr>
              <a:t>INvest</a:t>
            </a:r>
            <a:r>
              <a:rPr lang="en-US" sz="4000" b="1" spc="58">
                <a:solidFill>
                  <a:srgbClr val="FCCE59"/>
                </a:solidFill>
                <a:latin typeface="Calibri"/>
                <a:cs typeface="Calibri"/>
              </a:rPr>
              <a:t>Ed</a:t>
            </a:r>
            <a:r>
              <a:rPr lang="en-US" sz="4000" b="1" spc="58">
                <a:solidFill>
                  <a:schemeClr val="bg1"/>
                </a:solidFill>
                <a:latin typeface="Calibri"/>
                <a:cs typeface="Calibri"/>
              </a:rPr>
              <a:t>I</a:t>
            </a:r>
            <a:r>
              <a:rPr lang="en-US" sz="4000" b="1" spc="58">
                <a:solidFill>
                  <a:srgbClr val="FFFFFF"/>
                </a:solidFill>
                <a:latin typeface="Calibri"/>
                <a:cs typeface="Calibri"/>
              </a:rPr>
              <a:t>ndiana.org/1000</a:t>
            </a:r>
          </a:p>
        </p:txBody>
      </p:sp>
      <p:pic>
        <p:nvPicPr>
          <p:cNvPr id="4" name="Picture 12">
            <a:extLst>
              <a:ext uri="{FF2B5EF4-FFF2-40B4-BE49-F238E27FC236}">
                <a16:creationId xmlns:a16="http://schemas.microsoft.com/office/drawing/2014/main" id="{DD4374C8-2358-22DA-4ACD-3DDDF34BD153}"/>
              </a:ext>
            </a:extLst>
          </p:cNvPr>
          <p:cNvPicPr>
            <a:picLocks noChangeAspect="1"/>
          </p:cNvPicPr>
          <p:nvPr/>
        </p:nvPicPr>
        <p:blipFill>
          <a:blip r:embed="rId2"/>
          <a:srcRect/>
          <a:stretch>
            <a:fillRect/>
          </a:stretch>
        </p:blipFill>
        <p:spPr>
          <a:xfrm>
            <a:off x="7480067" y="3470832"/>
            <a:ext cx="3327866" cy="1063068"/>
          </a:xfrm>
          <a:prstGeom prst="rect">
            <a:avLst/>
          </a:prstGeom>
        </p:spPr>
      </p:pic>
      <p:grpSp>
        <p:nvGrpSpPr>
          <p:cNvPr id="5" name="Group 3">
            <a:extLst>
              <a:ext uri="{FF2B5EF4-FFF2-40B4-BE49-F238E27FC236}">
                <a16:creationId xmlns:a16="http://schemas.microsoft.com/office/drawing/2014/main" id="{1EFEC6AD-35CE-3036-D121-5B36A868AAF2}"/>
              </a:ext>
            </a:extLst>
          </p:cNvPr>
          <p:cNvGrpSpPr/>
          <p:nvPr/>
        </p:nvGrpSpPr>
        <p:grpSpPr>
          <a:xfrm>
            <a:off x="1082240" y="1628876"/>
            <a:ext cx="4626722" cy="1810294"/>
            <a:chOff x="0" y="0"/>
            <a:chExt cx="1687841" cy="660400"/>
          </a:xfrm>
        </p:grpSpPr>
        <p:sp>
          <p:nvSpPr>
            <p:cNvPr id="6" name="Freeform 4">
              <a:extLst>
                <a:ext uri="{FF2B5EF4-FFF2-40B4-BE49-F238E27FC236}">
                  <a16:creationId xmlns:a16="http://schemas.microsoft.com/office/drawing/2014/main" id="{C10FD716-210D-25D1-BA81-04887BACF2DC}"/>
                </a:ext>
              </a:extLst>
            </p:cNvPr>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FFFFFF"/>
            </a:solidFill>
          </p:spPr>
        </p:sp>
      </p:grpSp>
      <p:grpSp>
        <p:nvGrpSpPr>
          <p:cNvPr id="7" name="Group 5">
            <a:extLst>
              <a:ext uri="{FF2B5EF4-FFF2-40B4-BE49-F238E27FC236}">
                <a16:creationId xmlns:a16="http://schemas.microsoft.com/office/drawing/2014/main" id="{F6BFF206-4174-8880-C345-CEDA7B527BC7}"/>
              </a:ext>
            </a:extLst>
          </p:cNvPr>
          <p:cNvGrpSpPr/>
          <p:nvPr/>
        </p:nvGrpSpPr>
        <p:grpSpPr>
          <a:xfrm>
            <a:off x="12632578" y="7448006"/>
            <a:ext cx="4626722" cy="1810294"/>
            <a:chOff x="0" y="0"/>
            <a:chExt cx="1687841" cy="660400"/>
          </a:xfrm>
        </p:grpSpPr>
        <p:sp>
          <p:nvSpPr>
            <p:cNvPr id="8" name="Freeform 6">
              <a:extLst>
                <a:ext uri="{FF2B5EF4-FFF2-40B4-BE49-F238E27FC236}">
                  <a16:creationId xmlns:a16="http://schemas.microsoft.com/office/drawing/2014/main" id="{A0E182D1-11BD-4CC0-DE09-3B34ADEEAEB9}"/>
                </a:ext>
              </a:extLst>
            </p:cNvPr>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FFFFFF"/>
            </a:solidFill>
          </p:spPr>
        </p:sp>
      </p:grpSp>
      <p:sp>
        <p:nvSpPr>
          <p:cNvPr id="11" name="TextBox 14">
            <a:extLst>
              <a:ext uri="{FF2B5EF4-FFF2-40B4-BE49-F238E27FC236}">
                <a16:creationId xmlns:a16="http://schemas.microsoft.com/office/drawing/2014/main" id="{1735E333-EDD3-2377-3680-89CBF2C82122}"/>
              </a:ext>
            </a:extLst>
          </p:cNvPr>
          <p:cNvSpPr txBox="1"/>
          <p:nvPr/>
        </p:nvSpPr>
        <p:spPr>
          <a:xfrm>
            <a:off x="1509556" y="1872784"/>
            <a:ext cx="3772090" cy="1346522"/>
          </a:xfrm>
          <a:prstGeom prst="rect">
            <a:avLst/>
          </a:prstGeom>
        </p:spPr>
        <p:txBody>
          <a:bodyPr lIns="0" tIns="0" rIns="0" bIns="0" rtlCol="0" anchor="t">
            <a:spAutoFit/>
          </a:bodyPr>
          <a:lstStyle/>
          <a:p>
            <a:pPr algn="ctr">
              <a:lnSpc>
                <a:spcPts val="3451"/>
              </a:lnSpc>
            </a:pPr>
            <a:r>
              <a:rPr lang="en-US" sz="3200" b="1" spc="49">
                <a:solidFill>
                  <a:srgbClr val="273D6B"/>
                </a:solidFill>
                <a:latin typeface="+mj-lt"/>
              </a:rPr>
              <a:t>Five </a:t>
            </a:r>
          </a:p>
          <a:p>
            <a:pPr algn="ctr">
              <a:lnSpc>
                <a:spcPts val="3451"/>
              </a:lnSpc>
            </a:pPr>
            <a:r>
              <a:rPr lang="en-US" sz="3200" b="1" spc="49">
                <a:solidFill>
                  <a:srgbClr val="273D6B"/>
                </a:solidFill>
                <a:latin typeface="+mj-lt"/>
              </a:rPr>
              <a:t>$1,000 Scholarships Awarded</a:t>
            </a:r>
          </a:p>
        </p:txBody>
      </p:sp>
      <p:sp>
        <p:nvSpPr>
          <p:cNvPr id="12" name="TextBox 15">
            <a:extLst>
              <a:ext uri="{FF2B5EF4-FFF2-40B4-BE49-F238E27FC236}">
                <a16:creationId xmlns:a16="http://schemas.microsoft.com/office/drawing/2014/main" id="{6A4498F7-AF2F-622D-EB9C-7FED759AE57A}"/>
              </a:ext>
            </a:extLst>
          </p:cNvPr>
          <p:cNvSpPr txBox="1"/>
          <p:nvPr/>
        </p:nvSpPr>
        <p:spPr>
          <a:xfrm>
            <a:off x="13033446" y="7908653"/>
            <a:ext cx="3824986" cy="897682"/>
          </a:xfrm>
          <a:prstGeom prst="rect">
            <a:avLst/>
          </a:prstGeom>
        </p:spPr>
        <p:txBody>
          <a:bodyPr lIns="0" tIns="0" rIns="0" bIns="0" rtlCol="0" anchor="t">
            <a:spAutoFit/>
          </a:bodyPr>
          <a:lstStyle/>
          <a:p>
            <a:pPr algn="ctr">
              <a:lnSpc>
                <a:spcPts val="3499"/>
              </a:lnSpc>
            </a:pPr>
            <a:r>
              <a:rPr lang="en-US" sz="3200" b="1" spc="49">
                <a:solidFill>
                  <a:srgbClr val="273D6B"/>
                </a:solidFill>
                <a:latin typeface="+mj-lt"/>
              </a:rPr>
              <a:t>Must be 16 or older to enter</a:t>
            </a:r>
          </a:p>
        </p:txBody>
      </p:sp>
      <p:sp>
        <p:nvSpPr>
          <p:cNvPr id="13" name="TextBox 16">
            <a:extLst>
              <a:ext uri="{FF2B5EF4-FFF2-40B4-BE49-F238E27FC236}">
                <a16:creationId xmlns:a16="http://schemas.microsoft.com/office/drawing/2014/main" id="{7C516CBF-E2CF-8B95-6DCD-146F7E0F0171}"/>
              </a:ext>
            </a:extLst>
          </p:cNvPr>
          <p:cNvSpPr txBox="1"/>
          <p:nvPr/>
        </p:nvSpPr>
        <p:spPr>
          <a:xfrm>
            <a:off x="11541644" y="1628876"/>
            <a:ext cx="6335624" cy="508537"/>
          </a:xfrm>
          <a:prstGeom prst="rect">
            <a:avLst/>
          </a:prstGeom>
        </p:spPr>
        <p:txBody>
          <a:bodyPr wrap="square" lIns="0" tIns="0" rIns="0" bIns="0" rtlCol="0" anchor="t">
            <a:spAutoFit/>
          </a:bodyPr>
          <a:lstStyle/>
          <a:p>
            <a:pPr algn="ctr">
              <a:lnSpc>
                <a:spcPts val="3824"/>
              </a:lnSpc>
            </a:pPr>
            <a:r>
              <a:rPr lang="en-US" sz="4000" b="1" spc="58">
                <a:solidFill>
                  <a:srgbClr val="FFFFFF"/>
                </a:solidFill>
                <a:latin typeface="Calibri"/>
                <a:cs typeface="Calibri"/>
              </a:rPr>
              <a:t>INvest</a:t>
            </a:r>
            <a:r>
              <a:rPr lang="en-US" sz="4000" b="1" spc="58">
                <a:solidFill>
                  <a:srgbClr val="FCCE59"/>
                </a:solidFill>
                <a:latin typeface="Calibri"/>
                <a:cs typeface="Calibri"/>
              </a:rPr>
              <a:t>Ed</a:t>
            </a:r>
            <a:r>
              <a:rPr lang="en-US" sz="4000" b="1" spc="58">
                <a:solidFill>
                  <a:schemeClr val="bg1"/>
                </a:solidFill>
                <a:latin typeface="Calibri"/>
                <a:cs typeface="Calibri"/>
              </a:rPr>
              <a:t>I</a:t>
            </a:r>
            <a:r>
              <a:rPr lang="en-US" sz="4000" b="1" spc="58">
                <a:solidFill>
                  <a:srgbClr val="FFFFFF"/>
                </a:solidFill>
                <a:latin typeface="Calibri"/>
                <a:cs typeface="Calibri"/>
              </a:rPr>
              <a:t>ndiana.org/1000</a:t>
            </a:r>
          </a:p>
        </p:txBody>
      </p:sp>
    </p:spTree>
    <p:extLst>
      <p:ext uri="{BB962C8B-B14F-4D97-AF65-F5344CB8AC3E}">
        <p14:creationId xmlns:p14="http://schemas.microsoft.com/office/powerpoint/2010/main" val="2071827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99B7DB-1EF5-C944-9FC5-13172A8077AC}"/>
              </a:ext>
            </a:extLst>
          </p:cNvPr>
          <p:cNvSpPr>
            <a:spLocks noGrp="1"/>
          </p:cNvSpPr>
          <p:nvPr>
            <p:ph sz="half" idx="2"/>
          </p:nvPr>
        </p:nvSpPr>
        <p:spPr>
          <a:xfrm>
            <a:off x="9266532" y="2781300"/>
            <a:ext cx="7573668" cy="6209713"/>
          </a:xfrm>
        </p:spPr>
        <p:txBody>
          <a:bodyPr>
            <a:normAutofit lnSpcReduction="10000"/>
          </a:bodyPr>
          <a:lstStyle/>
          <a:p>
            <a:pPr marL="0" indent="0">
              <a:lnSpc>
                <a:spcPct val="110000"/>
              </a:lnSpc>
              <a:spcBef>
                <a:spcPts val="0"/>
              </a:spcBef>
              <a:buNone/>
            </a:pPr>
            <a:r>
              <a:rPr lang="en-US" sz="3600" b="1" spc="53" dirty="0">
                <a:solidFill>
                  <a:srgbClr val="2E50A2"/>
                </a:solidFill>
              </a:rPr>
              <a:t>Benefits</a:t>
            </a:r>
            <a:endParaRPr lang="en-US" sz="2800" b="1" spc="53" dirty="0">
              <a:solidFill>
                <a:srgbClr val="2E50A2"/>
              </a:solidFill>
            </a:endParaRPr>
          </a:p>
          <a:p>
            <a:pPr marL="539749" lvl="1" indent="-269875">
              <a:lnSpc>
                <a:spcPct val="120000"/>
              </a:lnSpc>
              <a:spcBef>
                <a:spcPts val="1000"/>
              </a:spcBef>
              <a:buFont typeface="Arial"/>
              <a:buChar char="•"/>
            </a:pPr>
            <a:r>
              <a:rPr lang="en-US" sz="3200" spc="49" dirty="0">
                <a:solidFill>
                  <a:srgbClr val="2E50A2"/>
                </a:solidFill>
              </a:rPr>
              <a:t>Earn money to pay for college &amp; minimize student loans</a:t>
            </a:r>
          </a:p>
          <a:p>
            <a:pPr marL="539749" lvl="1" indent="-269875">
              <a:lnSpc>
                <a:spcPct val="120000"/>
              </a:lnSpc>
              <a:spcBef>
                <a:spcPts val="1000"/>
              </a:spcBef>
              <a:buFont typeface="Arial"/>
              <a:buChar char="•"/>
            </a:pPr>
            <a:r>
              <a:rPr lang="en-US" sz="3200" spc="49" dirty="0">
                <a:solidFill>
                  <a:srgbClr val="2E50A2"/>
                </a:solidFill>
              </a:rPr>
              <a:t>J</a:t>
            </a:r>
            <a:r>
              <a:rPr lang="en-US" sz="3200" spc="24" dirty="0">
                <a:solidFill>
                  <a:srgbClr val="2E50A2"/>
                </a:solidFill>
              </a:rPr>
              <a:t>ob &amp; interview experience</a:t>
            </a:r>
          </a:p>
          <a:p>
            <a:pPr marL="539749" lvl="1" indent="-269875">
              <a:lnSpc>
                <a:spcPct val="120000"/>
              </a:lnSpc>
              <a:spcBef>
                <a:spcPts val="1000"/>
              </a:spcBef>
              <a:buFont typeface="Arial"/>
              <a:buChar char="•"/>
            </a:pPr>
            <a:r>
              <a:rPr lang="en-US" sz="3200" spc="24" dirty="0">
                <a:solidFill>
                  <a:srgbClr val="2E50A2"/>
                </a:solidFill>
              </a:rPr>
              <a:t>Build time management skills</a:t>
            </a:r>
          </a:p>
          <a:p>
            <a:pPr marL="0" indent="0">
              <a:lnSpc>
                <a:spcPct val="110000"/>
              </a:lnSpc>
              <a:spcBef>
                <a:spcPts val="3000"/>
              </a:spcBef>
              <a:buNone/>
            </a:pPr>
            <a:r>
              <a:rPr lang="en-US" sz="3600" b="1" spc="53" dirty="0">
                <a:solidFill>
                  <a:srgbClr val="2E50A2"/>
                </a:solidFill>
              </a:rPr>
              <a:t>Options</a:t>
            </a:r>
            <a:endParaRPr lang="en-US" sz="2800" b="1" spc="53" dirty="0">
              <a:solidFill>
                <a:srgbClr val="2E50A2"/>
              </a:solidFill>
            </a:endParaRPr>
          </a:p>
          <a:p>
            <a:pPr marL="539749" lvl="1" indent="-269875">
              <a:lnSpc>
                <a:spcPct val="110000"/>
              </a:lnSpc>
              <a:spcBef>
                <a:spcPts val="1000"/>
              </a:spcBef>
              <a:buFont typeface="Arial"/>
              <a:buChar char="•"/>
            </a:pPr>
            <a:r>
              <a:rPr lang="en-US" sz="3200" spc="49" dirty="0">
                <a:solidFill>
                  <a:srgbClr val="2E50A2"/>
                </a:solidFill>
              </a:rPr>
              <a:t>Federal Work-Study</a:t>
            </a:r>
          </a:p>
          <a:p>
            <a:pPr marL="539749" lvl="1" indent="-269875">
              <a:lnSpc>
                <a:spcPct val="110000"/>
              </a:lnSpc>
              <a:spcBef>
                <a:spcPts val="1000"/>
              </a:spcBef>
              <a:buFont typeface="Arial"/>
              <a:buChar char="•"/>
            </a:pPr>
            <a:r>
              <a:rPr lang="en-US" sz="3200" spc="49" dirty="0">
                <a:solidFill>
                  <a:srgbClr val="2E50A2"/>
                </a:solidFill>
              </a:rPr>
              <a:t>Working Part-time</a:t>
            </a:r>
          </a:p>
          <a:p>
            <a:pPr marL="539749" lvl="1" indent="-269875">
              <a:lnSpc>
                <a:spcPct val="110000"/>
              </a:lnSpc>
              <a:spcBef>
                <a:spcPts val="1000"/>
              </a:spcBef>
              <a:buFont typeface="Arial"/>
              <a:buChar char="•"/>
            </a:pPr>
            <a:r>
              <a:rPr lang="en-US" sz="3200" spc="49" dirty="0">
                <a:solidFill>
                  <a:srgbClr val="2E50A2"/>
                </a:solidFill>
              </a:rPr>
              <a:t>Internships</a:t>
            </a:r>
            <a:endParaRPr lang="en-US" sz="2800" b="1" spc="53" dirty="0">
              <a:solidFill>
                <a:srgbClr val="2E50A2"/>
              </a:solidFill>
            </a:endParaRPr>
          </a:p>
        </p:txBody>
      </p:sp>
      <p:sp>
        <p:nvSpPr>
          <p:cNvPr id="3" name="Title 2">
            <a:extLst>
              <a:ext uri="{FF2B5EF4-FFF2-40B4-BE49-F238E27FC236}">
                <a16:creationId xmlns:a16="http://schemas.microsoft.com/office/drawing/2014/main" id="{FD8BB288-9511-E82B-C7F5-3252F749FC84}"/>
              </a:ext>
            </a:extLst>
          </p:cNvPr>
          <p:cNvSpPr>
            <a:spLocks noGrp="1"/>
          </p:cNvSpPr>
          <p:nvPr>
            <p:ph type="title"/>
          </p:nvPr>
        </p:nvSpPr>
        <p:spPr/>
        <p:txBody>
          <a:bodyPr>
            <a:normAutofit/>
          </a:bodyPr>
          <a:lstStyle/>
          <a:p>
            <a:r>
              <a:rPr lang="en-US" sz="6000" dirty="0">
                <a:solidFill>
                  <a:srgbClr val="19315C"/>
                </a:solidFill>
              </a:rPr>
              <a:t>Student Employment</a:t>
            </a:r>
          </a:p>
        </p:txBody>
      </p:sp>
      <p:pic>
        <p:nvPicPr>
          <p:cNvPr id="8" name="Picture Placeholder 7" descr="A person holding a tray of food&#10;&#10;Description automatically generated">
            <a:extLst>
              <a:ext uri="{FF2B5EF4-FFF2-40B4-BE49-F238E27FC236}">
                <a16:creationId xmlns:a16="http://schemas.microsoft.com/office/drawing/2014/main" id="{F67ED55A-C46F-A007-FD17-1AD973D88BB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9890" t="2298" r="39728" b="2296"/>
          <a:stretch/>
        </p:blipFill>
        <p:spPr>
          <a:xfrm>
            <a:off x="0" y="0"/>
            <a:ext cx="8151813" cy="10287000"/>
          </a:xfrm>
        </p:spPr>
      </p:pic>
    </p:spTree>
    <p:extLst>
      <p:ext uri="{BB962C8B-B14F-4D97-AF65-F5344CB8AC3E}">
        <p14:creationId xmlns:p14="http://schemas.microsoft.com/office/powerpoint/2010/main" val="28315094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DDD37420256D4688988B131C806FF2" ma:contentTypeVersion="16" ma:contentTypeDescription="Create a new document." ma:contentTypeScope="" ma:versionID="e24fae0c007dbf10c50420c66131deb5">
  <xsd:schema xmlns:xsd="http://www.w3.org/2001/XMLSchema" xmlns:xs="http://www.w3.org/2001/XMLSchema" xmlns:p="http://schemas.microsoft.com/office/2006/metadata/properties" xmlns:ns2="83459c77-05d0-463b-9026-90160b305c49" xmlns:ns3="c663fbc6-4748-4e60-8f45-a10d677c1a6a" targetNamespace="http://schemas.microsoft.com/office/2006/metadata/properties" ma:root="true" ma:fieldsID="b80fdd9623f5acc3190f810d028f9c6f" ns2:_="" ns3:_="">
    <xsd:import namespace="83459c77-05d0-463b-9026-90160b305c49"/>
    <xsd:import namespace="c663fbc6-4748-4e60-8f45-a10d677c1a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459c77-05d0-463b-9026-90160b305c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c5dd421-0ddd-4de1-9760-96d2f0a4f06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63fbc6-4748-4e60-8f45-a10d677c1a6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57eeeb7-ef18-44aa-a2f0-860a2acdd390}" ma:internalName="TaxCatchAll" ma:showField="CatchAllData" ma:web="c663fbc6-4748-4e60-8f45-a10d677c1a6a">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663fbc6-4748-4e60-8f45-a10d677c1a6a" xsi:nil="true"/>
    <lcf76f155ced4ddcb4097134ff3c332f xmlns="83459c77-05d0-463b-9026-90160b305c49">
      <Terms xmlns="http://schemas.microsoft.com/office/infopath/2007/PartnerControls"/>
    </lcf76f155ced4ddcb4097134ff3c332f>
    <SharedWithUsers xmlns="c663fbc6-4748-4e60-8f45-a10d677c1a6a">
      <UserInfo>
        <DisplayName>Susan Mayberry</DisplayName>
        <AccountId>26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880F5C-8BA2-4F51-A893-E543EA337E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459c77-05d0-463b-9026-90160b305c49"/>
    <ds:schemaRef ds:uri="c663fbc6-4748-4e60-8f45-a10d677c1a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9EDD8D5-51AC-45EA-A988-E7BE4F1CC266}">
  <ds:schemaRefs>
    <ds:schemaRef ds:uri="http://purl.org/dc/terms/"/>
    <ds:schemaRef ds:uri="http://purl.org/dc/dcmitype/"/>
    <ds:schemaRef ds:uri="http://schemas.microsoft.com/office/infopath/2007/PartnerControls"/>
    <ds:schemaRef ds:uri="http://purl.org/dc/elements/1.1/"/>
    <ds:schemaRef ds:uri="c663fbc6-4748-4e60-8f45-a10d677c1a6a"/>
    <ds:schemaRef ds:uri="http://schemas.microsoft.com/office/2006/metadata/properties"/>
    <ds:schemaRef ds:uri="http://schemas.microsoft.com/office/2006/documentManagement/types"/>
    <ds:schemaRef ds:uri="http://schemas.openxmlformats.org/package/2006/metadata/core-properties"/>
    <ds:schemaRef ds:uri="83459c77-05d0-463b-9026-90160b305c49"/>
    <ds:schemaRef ds:uri="http://www.w3.org/XML/1998/namespace"/>
  </ds:schemaRefs>
</ds:datastoreItem>
</file>

<file path=customXml/itemProps3.xml><?xml version="1.0" encoding="utf-8"?>
<ds:datastoreItem xmlns:ds="http://schemas.openxmlformats.org/officeDocument/2006/customXml" ds:itemID="{E40FC595-C55C-4AA0-9807-B92953EA18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TotalTime>
  <Words>992</Words>
  <Application>Microsoft Macintosh PowerPoint</Application>
  <PresentationFormat>Custom</PresentationFormat>
  <Paragraphs>234</Paragraphs>
  <Slides>31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Brandon Text Bold</vt:lpstr>
      <vt:lpstr>Courier New</vt:lpstr>
      <vt:lpstr>Brandon Text Light</vt:lpstr>
      <vt:lpstr>Arial</vt:lpstr>
      <vt:lpstr>Cambria</vt:lpstr>
      <vt:lpstr>Brandon Text Medium</vt:lpstr>
      <vt:lpstr>Brandon Text Regular</vt:lpstr>
      <vt:lpstr>Calibri</vt:lpstr>
      <vt:lpstr>Office Theme</vt:lpstr>
      <vt:lpstr>Looking At The Financial Aid Process</vt:lpstr>
      <vt:lpstr>We’ll Discuss</vt:lpstr>
      <vt:lpstr>Financial Aid Overview</vt:lpstr>
      <vt:lpstr>Goal Of Financial Aid</vt:lpstr>
      <vt:lpstr>Grants</vt:lpstr>
      <vt:lpstr>Credit Completion</vt:lpstr>
      <vt:lpstr>Scholarships</vt:lpstr>
      <vt:lpstr>Scholarship Drawing</vt:lpstr>
      <vt:lpstr>Student Employment</vt:lpstr>
      <vt:lpstr>Education Loans</vt:lpstr>
      <vt:lpstr>Financial Aid Terminology</vt:lpstr>
      <vt:lpstr>FAFSA</vt:lpstr>
      <vt:lpstr>Student Aid Index</vt:lpstr>
      <vt:lpstr>Federal Student Aid Account (FSA ID)</vt:lpstr>
      <vt:lpstr>FAFSA Overview</vt:lpstr>
      <vt:lpstr>FAFSA</vt:lpstr>
      <vt:lpstr>Personal Circumstances </vt:lpstr>
      <vt:lpstr>Who Is The Contributor (Parent)?</vt:lpstr>
      <vt:lpstr>School Selection</vt:lpstr>
      <vt:lpstr>Asset Information</vt:lpstr>
      <vt:lpstr>Skipping Information</vt:lpstr>
      <vt:lpstr>Confirmation Page - SAI</vt:lpstr>
      <vt:lpstr>Next Steps</vt:lpstr>
      <vt:lpstr>Special Circumstances</vt:lpstr>
      <vt:lpstr>Financial Aid Offer</vt:lpstr>
      <vt:lpstr>Sample Financial Aid Offer</vt:lpstr>
      <vt:lpstr>We’ll Help!</vt:lpstr>
      <vt:lpstr>College Goal Sunday</vt:lpstr>
      <vt:lpstr>INvestEdIndiana.org</vt:lpstr>
      <vt:lpstr>@INvestEdIndiana</vt:lpstr>
      <vt:lpstr>Stay Connected With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INvestEd Presentation</dc:title>
  <cp:lastModifiedBy>Susan Mayberry</cp:lastModifiedBy>
  <cp:revision>3</cp:revision>
  <cp:lastPrinted>2023-08-23T16:26:50Z</cp:lastPrinted>
  <dcterms:created xsi:type="dcterms:W3CDTF">2006-08-16T00:00:00Z</dcterms:created>
  <dcterms:modified xsi:type="dcterms:W3CDTF">2023-09-15T16:47:57Z</dcterms:modified>
  <dc:identifier>DAFDBga0AxQ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0x0101005ADDD37420256D4688988B131C806FF2</vt:lpwstr>
  </property>
  <property fmtid="{D5CDD505-2E9C-101B-9397-08002B2CF9AE}" pid="3" name="MediaServiceImageTags">
    <vt:lpwstr/>
  </property>
</Properties>
</file>